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74" r:id="rId2"/>
  </p:sldMasterIdLst>
  <p:notesMasterIdLst>
    <p:notesMasterId r:id="rId24"/>
  </p:notesMasterIdLst>
  <p:sldIdLst>
    <p:sldId id="298" r:id="rId3"/>
    <p:sldId id="263" r:id="rId4"/>
    <p:sldId id="261" r:id="rId5"/>
    <p:sldId id="285" r:id="rId6"/>
    <p:sldId id="266" r:id="rId7"/>
    <p:sldId id="286" r:id="rId8"/>
    <p:sldId id="287" r:id="rId9"/>
    <p:sldId id="288" r:id="rId10"/>
    <p:sldId id="289" r:id="rId11"/>
    <p:sldId id="290" r:id="rId12"/>
    <p:sldId id="291" r:id="rId13"/>
    <p:sldId id="267" r:id="rId14"/>
    <p:sldId id="260" r:id="rId15"/>
    <p:sldId id="265" r:id="rId16"/>
    <p:sldId id="292" r:id="rId17"/>
    <p:sldId id="268" r:id="rId18"/>
    <p:sldId id="293" r:id="rId19"/>
    <p:sldId id="294" r:id="rId20"/>
    <p:sldId id="295" r:id="rId21"/>
    <p:sldId id="296" r:id="rId22"/>
    <p:sldId id="297" r:id="rId23"/>
  </p:sldIdLst>
  <p:sldSz cx="12192000" cy="6858000"/>
  <p:notesSz cx="6858000" cy="9144000"/>
  <p:embeddedFontLst>
    <p:embeddedFont>
      <p:font typeface="Helvetica" pitchFamily="34" charset="0"/>
      <p:regular r:id="rId25"/>
      <p:bold r:id="rId26"/>
      <p:italic r:id="rId27"/>
      <p:boldItalic r:id="rId28"/>
    </p:embeddedFont>
    <p:embeddedFont>
      <p:font typeface="Roboto Light" charset="0"/>
      <p:regular r:id="rId29"/>
      <p:italic r:id="rId30"/>
    </p:embeddedFont>
    <p:embeddedFont>
      <p:font typeface="Calibri" pitchFamily="34" charset="0"/>
      <p:regular r:id="rId31"/>
      <p:bold r:id="rId32"/>
      <p:italic r:id="rId33"/>
      <p:boldItalic r:id="rId34"/>
    </p:embeddedFont>
    <p:embeddedFont>
      <p:font typeface="Roboto Black" charset="0"/>
      <p:bold r:id="rId35"/>
      <p:boldItalic r:id="rId36"/>
    </p:embeddedFont>
    <p:embeddedFont>
      <p:font typeface="Coiny" charset="0"/>
      <p:regular r:id="rId37"/>
    </p:embeddedFont>
    <p:embeddedFont>
      <p:font typeface="Baloo" charset="0"/>
      <p:regular r:id="rId38"/>
    </p:embeddedFont>
    <p:embeddedFont>
      <p:font typeface="微软雅黑" pitchFamily="34" charset="-122"/>
      <p:regular r:id="rId39"/>
      <p:bold r:id="rId40"/>
    </p:embeddedFont>
    <p:embeddedFont>
      <p:font typeface="Roboto Bold" charset="0"/>
      <p:bold r:id="rId41"/>
    </p:embeddedFont>
  </p:embeddedFontLst>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7545"/>
    <a:srgbClr val="E4CBCB"/>
    <a:srgbClr val="3C77C5"/>
    <a:srgbClr val="D5F3FE"/>
    <a:srgbClr val="1C70C1"/>
    <a:srgbClr val="CDBF97"/>
    <a:srgbClr val="ECE8E5"/>
    <a:srgbClr val="A88755"/>
    <a:srgbClr val="1F2020"/>
    <a:srgbClr val="263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8" autoAdjust="0"/>
    <p:restoredTop sz="94660"/>
  </p:normalViewPr>
  <p:slideViewPr>
    <p:cSldViewPr snapToGrid="0">
      <p:cViewPr varScale="1">
        <p:scale>
          <a:sx n="62" d="100"/>
          <a:sy n="62" d="100"/>
        </p:scale>
        <p:origin x="-528" y="-9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85362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69565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98845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9999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4952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7495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6883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7" name="Picture Placeholder 16">
            <a:extLst>
              <a:ext uri="{FF2B5EF4-FFF2-40B4-BE49-F238E27FC236}">
                <a16:creationId xmlns:a16="http://schemas.microsoft.com/office/drawing/2014/main" xmlns="" id="{CDC3B707-A82C-4E00-B511-EEB4A8CAAFE0}"/>
              </a:ext>
            </a:extLst>
          </p:cNvPr>
          <p:cNvSpPr>
            <a:spLocks noGrp="1"/>
          </p:cNvSpPr>
          <p:nvPr>
            <p:ph type="pic" sz="quarter" idx="135" hasCustomPrompt="1"/>
          </p:nvPr>
        </p:nvSpPr>
        <p:spPr>
          <a:xfrm>
            <a:off x="6096000" y="1521"/>
            <a:ext cx="6096000" cy="6854958"/>
          </a:xfrm>
          <a:custGeom>
            <a:avLst/>
            <a:gdLst>
              <a:gd name="connsiteX0" fmla="*/ 0 w 12192000"/>
              <a:gd name="connsiteY0" fmla="*/ 0 h 13709916"/>
              <a:gd name="connsiteX1" fmla="*/ 12192000 w 12192000"/>
              <a:gd name="connsiteY1" fmla="*/ 0 h 13709916"/>
              <a:gd name="connsiteX2" fmla="*/ 12192000 w 12192000"/>
              <a:gd name="connsiteY2" fmla="*/ 13709916 h 13709916"/>
              <a:gd name="connsiteX3" fmla="*/ 0 w 12192000"/>
              <a:gd name="connsiteY3" fmla="*/ 13709916 h 13709916"/>
            </a:gdLst>
            <a:ahLst/>
            <a:cxnLst>
              <a:cxn ang="0">
                <a:pos x="connsiteX0" y="connsiteY0"/>
              </a:cxn>
              <a:cxn ang="0">
                <a:pos x="connsiteX1" y="connsiteY1"/>
              </a:cxn>
              <a:cxn ang="0">
                <a:pos x="connsiteX2" y="connsiteY2"/>
              </a:cxn>
              <a:cxn ang="0">
                <a:pos x="connsiteX3" y="connsiteY3"/>
              </a:cxn>
            </a:cxnLst>
            <a:rect l="l" t="t" r="r" b="b"/>
            <a:pathLst>
              <a:path w="12192000" h="13709916">
                <a:moveTo>
                  <a:pt x="0" y="0"/>
                </a:moveTo>
                <a:lnTo>
                  <a:pt x="12192000" y="0"/>
                </a:lnTo>
                <a:lnTo>
                  <a:pt x="12192000" y="13709916"/>
                </a:lnTo>
                <a:lnTo>
                  <a:pt x="0" y="13709916"/>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1" name="Text Placeholder 20">
            <a:extLst>
              <a:ext uri="{FF2B5EF4-FFF2-40B4-BE49-F238E27FC236}">
                <a16:creationId xmlns:a16="http://schemas.microsoft.com/office/drawing/2014/main" xmlns="" id="{72802F49-0BCE-435E-8C63-33AF7B9C255B}"/>
              </a:ext>
            </a:extLst>
          </p:cNvPr>
          <p:cNvSpPr>
            <a:spLocks noGrp="1"/>
          </p:cNvSpPr>
          <p:nvPr>
            <p:ph type="body" sz="quarter" idx="74"/>
          </p:nvPr>
        </p:nvSpPr>
        <p:spPr>
          <a:xfrm>
            <a:off x="1268974" y="2219418"/>
            <a:ext cx="1114087" cy="205185"/>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20" name="Title">
            <a:extLst>
              <a:ext uri="{FF2B5EF4-FFF2-40B4-BE49-F238E27FC236}">
                <a16:creationId xmlns:a16="http://schemas.microsoft.com/office/drawing/2014/main" xmlns="" id="{A59ADBE5-1BDE-4DBE-860B-2D3AA203EFF6}"/>
              </a:ext>
            </a:extLst>
          </p:cNvPr>
          <p:cNvSpPr txBox="1">
            <a:spLocks noGrp="1"/>
          </p:cNvSpPr>
          <p:nvPr>
            <p:ph type="body" sz="quarter" idx="136" hasCustomPrompt="1"/>
          </p:nvPr>
        </p:nvSpPr>
        <p:spPr>
          <a:xfrm>
            <a:off x="1290638" y="2244819"/>
            <a:ext cx="1073944"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
        <p:nvSpPr>
          <p:cNvPr id="22" name="Title">
            <a:extLst>
              <a:ext uri="{FF2B5EF4-FFF2-40B4-BE49-F238E27FC236}">
                <a16:creationId xmlns:a16="http://schemas.microsoft.com/office/drawing/2014/main" xmlns="" id="{4523ECAC-2A72-43DC-8FF6-F463111268DD}"/>
              </a:ext>
            </a:extLst>
          </p:cNvPr>
          <p:cNvSpPr txBox="1">
            <a:spLocks noGrp="1"/>
          </p:cNvSpPr>
          <p:nvPr>
            <p:ph type="body" sz="quarter" idx="137" hasCustomPrompt="1"/>
          </p:nvPr>
        </p:nvSpPr>
        <p:spPr>
          <a:xfrm>
            <a:off x="1268975" y="2625818"/>
            <a:ext cx="3036326"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1"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24" name="Double Click to edit text">
            <a:extLst>
              <a:ext uri="{FF2B5EF4-FFF2-40B4-BE49-F238E27FC236}">
                <a16:creationId xmlns:a16="http://schemas.microsoft.com/office/drawing/2014/main" xmlns="" id="{80DCD049-6AFE-4852-9E6D-F086CB553BB6}"/>
              </a:ext>
            </a:extLst>
          </p:cNvPr>
          <p:cNvSpPr txBox="1">
            <a:spLocks noGrp="1"/>
          </p:cNvSpPr>
          <p:nvPr>
            <p:ph type="body" sz="quarter" idx="138" hasCustomPrompt="1"/>
          </p:nvPr>
        </p:nvSpPr>
        <p:spPr>
          <a:xfrm>
            <a:off x="1268974" y="3482879"/>
            <a:ext cx="4190654" cy="1155701"/>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Tree>
    <p:extLst>
      <p:ext uri="{BB962C8B-B14F-4D97-AF65-F5344CB8AC3E}">
        <p14:creationId xmlns:p14="http://schemas.microsoft.com/office/powerpoint/2010/main" val="3849476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66652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nvGrpSpPr>
          <p:cNvPr id="12" name="组合 11">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202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046253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37483D-FFBD-49EA-ADC7-3BDE8529D55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E8419D0-3631-4FD9-B186-88903E3E53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4DB008-BBA3-4CCF-BD23-FD2D6F7801A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页脚占位符 3">
            <a:extLst>
              <a:ext uri="{FF2B5EF4-FFF2-40B4-BE49-F238E27FC236}">
                <a16:creationId xmlns:a16="http://schemas.microsoft.com/office/drawing/2014/main" xmlns="" id="{A4A2BB5B-5F72-4AFD-A373-7974108E27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灯片编号占位符 4">
            <a:extLst>
              <a:ext uri="{FF2B5EF4-FFF2-40B4-BE49-F238E27FC236}">
                <a16:creationId xmlns:a16="http://schemas.microsoft.com/office/drawing/2014/main" xmlns="" id="{623AA907-3ADC-421C-BA66-316967FB4E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F7534-B9C2-4564-AC12-BB95B9390D7E}"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65331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834E16B-F213-4737-B904-5ADC97963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4DB008-BBA3-4CCF-BD23-FD2D6F7801A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3" name="页脚占位符 2">
            <a:extLst>
              <a:ext uri="{FF2B5EF4-FFF2-40B4-BE49-F238E27FC236}">
                <a16:creationId xmlns:a16="http://schemas.microsoft.com/office/drawing/2014/main" xmlns="" id="{6A42DB65-CB16-4D13-A0EF-99F3B9155E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灯片编号占位符 3">
            <a:extLst>
              <a:ext uri="{FF2B5EF4-FFF2-40B4-BE49-F238E27FC236}">
                <a16:creationId xmlns:a16="http://schemas.microsoft.com/office/drawing/2014/main" xmlns="" id="{918458E6-21C7-4E72-BA55-EA52127651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F7534-B9C2-4564-AC12-BB95B9390D7E}"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987264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0AC1EA-5D9C-44A1-8EB3-B8C15EFED9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4DB008-BBA3-4CCF-BD23-FD2D6F7801A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xmlns="" id="{E3AB8538-F1C5-4951-B0B2-2A30B350E4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xmlns="" id="{546A4BD5-72E2-49B2-985E-349F6A537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F7534-B9C2-4564-AC12-BB95B9390D7E}"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94879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0AC1EA-5D9C-44A1-8EB3-B8C15EFED9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4DB008-BBA3-4CCF-BD23-FD2D6F7801A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xmlns="" id="{E3AB8538-F1C5-4951-B0B2-2A30B350E4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xmlns="" id="{546A4BD5-72E2-49B2-985E-349F6A537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F7534-B9C2-4564-AC12-BB95B9390D7E}"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smtClean="0">
                <a:ln>
                  <a:noFill/>
                </a:ln>
                <a:solidFill>
                  <a:prstClr val="black"/>
                </a:solidFill>
                <a:effectLst/>
                <a:uLnTx/>
                <a:uFillTx/>
                <a:latin typeface="微软雅黑" panose="020F0502020204030204"/>
                <a:ea typeface="微软雅黑" panose="020B0503020204020204" pitchFamily="34" charset="-122"/>
                <a:cs typeface="+mn-cs"/>
                <a:hlinkClick r:id="rId2"/>
              </a:rPr>
              <a:t>PPT</a:t>
            </a:r>
            <a:r>
              <a:rPr kumimoji="0" lang="zh-CN" altLang="en-US" sz="100" b="0" i="0" u="none" strike="noStrike" kern="1200" cap="none" spc="0" normalizeH="0" baseline="0" noProof="0" dirty="0" smtClean="0">
                <a:ln>
                  <a:noFill/>
                </a:ln>
                <a:solidFill>
                  <a:prstClr val="black"/>
                </a:solidFill>
                <a:effectLst/>
                <a:uLnTx/>
                <a:uFillTx/>
                <a:latin typeface="微软雅黑" panose="020F0502020204030204"/>
                <a:ea typeface="微软雅黑" panose="020B0503020204020204" pitchFamily="34" charset="-122"/>
                <a:cs typeface="+mn-cs"/>
                <a:hlinkClick r:id="rId2"/>
              </a:rPr>
              <a:t>模板</a:t>
            </a:r>
            <a:r>
              <a:rPr kumimoji="0" lang="zh-CN" altLang="en-US" sz="100" b="0" i="0" u="none" strike="noStrike" kern="1200" cap="none" spc="0" normalizeH="0" baseline="0" noProof="0" dirty="0" smtClean="0">
                <a:ln>
                  <a:noFill/>
                </a:ln>
                <a:solidFill>
                  <a:prstClr val="black"/>
                </a:solidFill>
                <a:effectLst/>
                <a:uLnTx/>
                <a:uFillTx/>
                <a:latin typeface="微软雅黑" panose="020F0502020204030204"/>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http://www.1ppt.com/moban/</a:t>
            </a:r>
            <a:r>
              <a:rPr kumimoji="0" lang="zh-CN" altLang="en-US" sz="100" b="0" i="0" u="none" strike="noStrike" kern="1200" cap="none" spc="0" normalizeH="0" baseline="0" noProof="0" dirty="0" smtClean="0">
                <a:ln>
                  <a:noFill/>
                </a:ln>
                <a:solidFill>
                  <a:prstClr val="black"/>
                </a:solidFill>
                <a:effectLst/>
                <a:uLnTx/>
                <a:uFillTx/>
                <a:latin typeface="微软雅黑" panose="020F0502020204030204"/>
                <a:ea typeface="微软雅黑" panose="020B0503020204020204" pitchFamily="34" charset="-122"/>
                <a:cs typeface="+mn-cs"/>
              </a:rPr>
              <a:t> </a:t>
            </a:r>
            <a:endParaRPr kumimoji="0" lang="en-US" altLang="zh-CN" sz="100" b="0" i="0" u="none" strike="noStrike" kern="1200" cap="none" spc="0" normalizeH="0" baseline="0" noProof="0" dirty="0" smtClean="0">
              <a:ln>
                <a:noFill/>
              </a:ln>
              <a:solidFill>
                <a:prstClr val="black"/>
              </a:solidFill>
              <a:effectLst/>
              <a:uLnTx/>
              <a:uFillTx/>
              <a:latin typeface="微软雅黑" panose="020F0502020204030204"/>
              <a:ea typeface="微软雅黑" panose="020B0503020204020204" pitchFamily="34" charset="-122"/>
              <a:cs typeface="+mn-cs"/>
            </a:endParaRPr>
          </a:p>
        </p:txBody>
      </p:sp>
    </p:spTree>
    <p:extLst>
      <p:ext uri="{BB962C8B-B14F-4D97-AF65-F5344CB8AC3E}">
        <p14:creationId xmlns:p14="http://schemas.microsoft.com/office/powerpoint/2010/main" val="2525719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157AC5-0AD7-4E9B-8619-D155CED28EC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33E48CF-B8E1-428B-8199-C4503FEE1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EFA15A-10CD-48A5-846F-408FEEC0B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AB8B793-2521-4CCC-B968-A70BA4FE74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4DB008-BBA3-4CCF-BD23-FD2D6F7801A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xmlns="" id="{5A0AB98A-532C-4866-80A4-157439A88C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xmlns="" id="{E904B4C7-D5AB-41E2-BA16-CFCA19E406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F7534-B9C2-4564-AC12-BB95B9390D7E}"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118731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203952-ED7A-4242-AF86-63AB78A141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C01F606-ADFA-4D98-9598-5F1A607784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F198DD0-5658-41D0-A670-6FA2295683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4DB008-BBA3-4CCF-BD23-FD2D6F7801A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xmlns="" id="{D1A1E3B3-155D-49DF-A501-FF8450EC73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xmlns="" id="{8DCC7196-B6BD-46A0-A14C-4028625517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F7534-B9C2-4564-AC12-BB95B9390D7E}"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4210678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78597F2-8919-4D85-A51A-A79C9AE4986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0BCD205-690E-43BC-A9C6-8E68C4C33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4A64D9-9C09-441D-8FDF-DDBF11D6C5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4DB008-BBA3-4CCF-BD23-FD2D6F7801A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xmlns="" id="{C665124F-2113-4647-AD50-9B49C1B523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xmlns="" id="{3260B111-1235-4AEB-A5A2-194F9AFB8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F7534-B9C2-4564-AC12-BB95B9390D7E}"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54557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7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1" name="Picture Placeholder 10">
            <a:extLst>
              <a:ext uri="{FF2B5EF4-FFF2-40B4-BE49-F238E27FC236}">
                <a16:creationId xmlns:a16="http://schemas.microsoft.com/office/drawing/2014/main" xmlns="" id="{CF8F0DC4-AF34-4F36-AAB7-DD46DBAADAF0}"/>
              </a:ext>
            </a:extLst>
          </p:cNvPr>
          <p:cNvSpPr>
            <a:spLocks noGrp="1"/>
          </p:cNvSpPr>
          <p:nvPr>
            <p:ph type="pic" sz="quarter" idx="135" hasCustomPrompt="1"/>
          </p:nvPr>
        </p:nvSpPr>
        <p:spPr>
          <a:xfrm>
            <a:off x="-1" y="1144521"/>
            <a:ext cx="12192000" cy="3111997"/>
          </a:xfrm>
          <a:custGeom>
            <a:avLst/>
            <a:gdLst>
              <a:gd name="connsiteX0" fmla="*/ 0 w 24384000"/>
              <a:gd name="connsiteY0" fmla="*/ 0 h 6223993"/>
              <a:gd name="connsiteX1" fmla="*/ 24384000 w 24384000"/>
              <a:gd name="connsiteY1" fmla="*/ 0 h 6223993"/>
              <a:gd name="connsiteX2" fmla="*/ 24384000 w 24384000"/>
              <a:gd name="connsiteY2" fmla="*/ 6223993 h 6223993"/>
              <a:gd name="connsiteX3" fmla="*/ 0 w 24384000"/>
              <a:gd name="connsiteY3" fmla="*/ 6223993 h 6223993"/>
            </a:gdLst>
            <a:ahLst/>
            <a:cxnLst>
              <a:cxn ang="0">
                <a:pos x="connsiteX0" y="connsiteY0"/>
              </a:cxn>
              <a:cxn ang="0">
                <a:pos x="connsiteX1" y="connsiteY1"/>
              </a:cxn>
              <a:cxn ang="0">
                <a:pos x="connsiteX2" y="connsiteY2"/>
              </a:cxn>
              <a:cxn ang="0">
                <a:pos x="connsiteX3" y="connsiteY3"/>
              </a:cxn>
            </a:cxnLst>
            <a:rect l="l" t="t" r="r" b="b"/>
            <a:pathLst>
              <a:path w="24384000" h="6223993">
                <a:moveTo>
                  <a:pt x="0" y="0"/>
                </a:moveTo>
                <a:lnTo>
                  <a:pt x="24384000" y="0"/>
                </a:lnTo>
                <a:lnTo>
                  <a:pt x="24384000" y="6223993"/>
                </a:lnTo>
                <a:lnTo>
                  <a:pt x="0" y="6223993"/>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4" name="Text Placeholder 13">
            <a:extLst>
              <a:ext uri="{FF2B5EF4-FFF2-40B4-BE49-F238E27FC236}">
                <a16:creationId xmlns:a16="http://schemas.microsoft.com/office/drawing/2014/main" xmlns="" id="{CEF5D2BE-EC10-49DA-8AAF-15D5FF9217BB}"/>
              </a:ext>
            </a:extLst>
          </p:cNvPr>
          <p:cNvSpPr>
            <a:spLocks noGrp="1"/>
          </p:cNvSpPr>
          <p:nvPr>
            <p:ph type="body" sz="quarter" idx="139"/>
          </p:nvPr>
        </p:nvSpPr>
        <p:spPr>
          <a:xfrm>
            <a:off x="5936952"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Tree>
    <p:extLst>
      <p:ext uri="{BB962C8B-B14F-4D97-AF65-F5344CB8AC3E}">
        <p14:creationId xmlns:p14="http://schemas.microsoft.com/office/powerpoint/2010/main" val="283294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585B12-2E51-4F28-A278-6BEB23B530CD}"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C06E-BBBF-4C46-8F56-6454957039D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2463949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7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1" name="Picture Placeholder 10">
            <a:extLst>
              <a:ext uri="{FF2B5EF4-FFF2-40B4-BE49-F238E27FC236}">
                <a16:creationId xmlns:a16="http://schemas.microsoft.com/office/drawing/2014/main" xmlns="" id="{CF8F0DC4-AF34-4F36-AAB7-DD46DBAADAF0}"/>
              </a:ext>
            </a:extLst>
          </p:cNvPr>
          <p:cNvSpPr>
            <a:spLocks noGrp="1"/>
          </p:cNvSpPr>
          <p:nvPr>
            <p:ph type="pic" sz="quarter" idx="135" hasCustomPrompt="1"/>
          </p:nvPr>
        </p:nvSpPr>
        <p:spPr>
          <a:xfrm>
            <a:off x="-1" y="1144521"/>
            <a:ext cx="12192000" cy="3111997"/>
          </a:xfrm>
          <a:custGeom>
            <a:avLst/>
            <a:gdLst>
              <a:gd name="connsiteX0" fmla="*/ 0 w 24384000"/>
              <a:gd name="connsiteY0" fmla="*/ 0 h 6223993"/>
              <a:gd name="connsiteX1" fmla="*/ 24384000 w 24384000"/>
              <a:gd name="connsiteY1" fmla="*/ 0 h 6223993"/>
              <a:gd name="connsiteX2" fmla="*/ 24384000 w 24384000"/>
              <a:gd name="connsiteY2" fmla="*/ 6223993 h 6223993"/>
              <a:gd name="connsiteX3" fmla="*/ 0 w 24384000"/>
              <a:gd name="connsiteY3" fmla="*/ 6223993 h 6223993"/>
            </a:gdLst>
            <a:ahLst/>
            <a:cxnLst>
              <a:cxn ang="0">
                <a:pos x="connsiteX0" y="connsiteY0"/>
              </a:cxn>
              <a:cxn ang="0">
                <a:pos x="connsiteX1" y="connsiteY1"/>
              </a:cxn>
              <a:cxn ang="0">
                <a:pos x="connsiteX2" y="connsiteY2"/>
              </a:cxn>
              <a:cxn ang="0">
                <a:pos x="connsiteX3" y="connsiteY3"/>
              </a:cxn>
            </a:cxnLst>
            <a:rect l="l" t="t" r="r" b="b"/>
            <a:pathLst>
              <a:path w="24384000" h="6223993">
                <a:moveTo>
                  <a:pt x="0" y="0"/>
                </a:moveTo>
                <a:lnTo>
                  <a:pt x="24384000" y="0"/>
                </a:lnTo>
                <a:lnTo>
                  <a:pt x="24384000" y="6223993"/>
                </a:lnTo>
                <a:lnTo>
                  <a:pt x="0" y="6223993"/>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3" name="Double Click to edit text">
            <a:extLst>
              <a:ext uri="{FF2B5EF4-FFF2-40B4-BE49-F238E27FC236}">
                <a16:creationId xmlns:a16="http://schemas.microsoft.com/office/drawing/2014/main" xmlns="" id="{E5501E04-4224-4C5A-88A8-9C1798B20108}"/>
              </a:ext>
            </a:extLst>
          </p:cNvPr>
          <p:cNvSpPr txBox="1">
            <a:spLocks noGrp="1"/>
          </p:cNvSpPr>
          <p:nvPr>
            <p:ph type="body" sz="quarter" idx="138" hasCustomPrompt="1"/>
          </p:nvPr>
        </p:nvSpPr>
        <p:spPr>
          <a:xfrm>
            <a:off x="1934041" y="5054997"/>
            <a:ext cx="8323920" cy="68281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4" name="Text Placeholder 13">
            <a:extLst>
              <a:ext uri="{FF2B5EF4-FFF2-40B4-BE49-F238E27FC236}">
                <a16:creationId xmlns:a16="http://schemas.microsoft.com/office/drawing/2014/main" xmlns="" id="{CEF5D2BE-EC10-49DA-8AAF-15D5FF9217BB}"/>
              </a:ext>
            </a:extLst>
          </p:cNvPr>
          <p:cNvSpPr>
            <a:spLocks noGrp="1"/>
          </p:cNvSpPr>
          <p:nvPr>
            <p:ph type="body" sz="quarter" idx="139"/>
          </p:nvPr>
        </p:nvSpPr>
        <p:spPr>
          <a:xfrm>
            <a:off x="5936952"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15" name="Title">
            <a:extLst>
              <a:ext uri="{FF2B5EF4-FFF2-40B4-BE49-F238E27FC236}">
                <a16:creationId xmlns:a16="http://schemas.microsoft.com/office/drawing/2014/main" xmlns="" id="{1176C840-179B-4BE6-AA29-92F20C6049E5}"/>
              </a:ext>
            </a:extLst>
          </p:cNvPr>
          <p:cNvSpPr txBox="1">
            <a:spLocks noGrp="1"/>
          </p:cNvSpPr>
          <p:nvPr>
            <p:ph type="body" sz="quarter" idx="140" hasCustomPrompt="1"/>
          </p:nvPr>
        </p:nvSpPr>
        <p:spPr>
          <a:xfrm>
            <a:off x="634437" y="116913"/>
            <a:ext cx="10922529" cy="352969"/>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Tree>
    <p:extLst>
      <p:ext uri="{BB962C8B-B14F-4D97-AF65-F5344CB8AC3E}">
        <p14:creationId xmlns:p14="http://schemas.microsoft.com/office/powerpoint/2010/main" val="301872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8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14" name="Picture Placeholder 13">
            <a:extLst>
              <a:ext uri="{FF2B5EF4-FFF2-40B4-BE49-F238E27FC236}">
                <a16:creationId xmlns:a16="http://schemas.microsoft.com/office/drawing/2014/main" xmlns="" id="{8CD263C8-8267-4B21-BF6B-381E642E6DAB}"/>
              </a:ext>
            </a:extLst>
          </p:cNvPr>
          <p:cNvSpPr>
            <a:spLocks noGrp="1"/>
          </p:cNvSpPr>
          <p:nvPr>
            <p:ph type="pic" sz="quarter" idx="135" hasCustomPrompt="1"/>
          </p:nvPr>
        </p:nvSpPr>
        <p:spPr>
          <a:xfrm>
            <a:off x="-1" y="-1"/>
            <a:ext cx="12192000" cy="4256518"/>
          </a:xfrm>
          <a:custGeom>
            <a:avLst/>
            <a:gdLst>
              <a:gd name="connsiteX0" fmla="*/ 0 w 24384000"/>
              <a:gd name="connsiteY0" fmla="*/ 0 h 8513036"/>
              <a:gd name="connsiteX1" fmla="*/ 24384000 w 24384000"/>
              <a:gd name="connsiteY1" fmla="*/ 0 h 8513036"/>
              <a:gd name="connsiteX2" fmla="*/ 24384000 w 24384000"/>
              <a:gd name="connsiteY2" fmla="*/ 8513036 h 8513036"/>
              <a:gd name="connsiteX3" fmla="*/ 0 w 24384000"/>
              <a:gd name="connsiteY3" fmla="*/ 8513036 h 8513036"/>
            </a:gdLst>
            <a:ahLst/>
            <a:cxnLst>
              <a:cxn ang="0">
                <a:pos x="connsiteX0" y="connsiteY0"/>
              </a:cxn>
              <a:cxn ang="0">
                <a:pos x="connsiteX1" y="connsiteY1"/>
              </a:cxn>
              <a:cxn ang="0">
                <a:pos x="connsiteX2" y="connsiteY2"/>
              </a:cxn>
              <a:cxn ang="0">
                <a:pos x="connsiteX3" y="connsiteY3"/>
              </a:cxn>
            </a:cxnLst>
            <a:rect l="l" t="t" r="r" b="b"/>
            <a:pathLst>
              <a:path w="24384000" h="8513036">
                <a:moveTo>
                  <a:pt x="0" y="0"/>
                </a:moveTo>
                <a:lnTo>
                  <a:pt x="24384000" y="0"/>
                </a:lnTo>
                <a:lnTo>
                  <a:pt x="24384000" y="8513036"/>
                </a:lnTo>
                <a:lnTo>
                  <a:pt x="0" y="8513036"/>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Tree>
    <p:extLst>
      <p:ext uri="{BB962C8B-B14F-4D97-AF65-F5344CB8AC3E}">
        <p14:creationId xmlns:p14="http://schemas.microsoft.com/office/powerpoint/2010/main" val="3090185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8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14" name="Picture Placeholder 13">
            <a:extLst>
              <a:ext uri="{FF2B5EF4-FFF2-40B4-BE49-F238E27FC236}">
                <a16:creationId xmlns:a16="http://schemas.microsoft.com/office/drawing/2014/main" xmlns="" id="{8CD263C8-8267-4B21-BF6B-381E642E6DAB}"/>
              </a:ext>
            </a:extLst>
          </p:cNvPr>
          <p:cNvSpPr>
            <a:spLocks noGrp="1"/>
          </p:cNvSpPr>
          <p:nvPr>
            <p:ph type="pic" sz="quarter" idx="135" hasCustomPrompt="1"/>
          </p:nvPr>
        </p:nvSpPr>
        <p:spPr>
          <a:xfrm>
            <a:off x="-1" y="-1"/>
            <a:ext cx="12192000" cy="4256518"/>
          </a:xfrm>
          <a:custGeom>
            <a:avLst/>
            <a:gdLst>
              <a:gd name="connsiteX0" fmla="*/ 0 w 24384000"/>
              <a:gd name="connsiteY0" fmla="*/ 0 h 8513036"/>
              <a:gd name="connsiteX1" fmla="*/ 24384000 w 24384000"/>
              <a:gd name="connsiteY1" fmla="*/ 0 h 8513036"/>
              <a:gd name="connsiteX2" fmla="*/ 24384000 w 24384000"/>
              <a:gd name="connsiteY2" fmla="*/ 8513036 h 8513036"/>
              <a:gd name="connsiteX3" fmla="*/ 0 w 24384000"/>
              <a:gd name="connsiteY3" fmla="*/ 8513036 h 8513036"/>
            </a:gdLst>
            <a:ahLst/>
            <a:cxnLst>
              <a:cxn ang="0">
                <a:pos x="connsiteX0" y="connsiteY0"/>
              </a:cxn>
              <a:cxn ang="0">
                <a:pos x="connsiteX1" y="connsiteY1"/>
              </a:cxn>
              <a:cxn ang="0">
                <a:pos x="connsiteX2" y="connsiteY2"/>
              </a:cxn>
              <a:cxn ang="0">
                <a:pos x="connsiteX3" y="connsiteY3"/>
              </a:cxn>
            </a:cxnLst>
            <a:rect l="l" t="t" r="r" b="b"/>
            <a:pathLst>
              <a:path w="24384000" h="8513036">
                <a:moveTo>
                  <a:pt x="0" y="0"/>
                </a:moveTo>
                <a:lnTo>
                  <a:pt x="24384000" y="0"/>
                </a:lnTo>
                <a:lnTo>
                  <a:pt x="24384000" y="8513036"/>
                </a:lnTo>
                <a:lnTo>
                  <a:pt x="0" y="8513036"/>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7" name="Text Placeholder 26">
            <a:extLst>
              <a:ext uri="{FF2B5EF4-FFF2-40B4-BE49-F238E27FC236}">
                <a16:creationId xmlns:a16="http://schemas.microsoft.com/office/drawing/2014/main" xmlns="" id="{7D33D25C-8D55-4439-BE8F-6F372EDC85AD}"/>
              </a:ext>
            </a:extLst>
          </p:cNvPr>
          <p:cNvSpPr>
            <a:spLocks noGrp="1"/>
          </p:cNvSpPr>
          <p:nvPr>
            <p:ph type="body" sz="quarter" idx="74"/>
          </p:nvPr>
        </p:nvSpPr>
        <p:spPr>
          <a:xfrm>
            <a:off x="1268975" y="0"/>
            <a:ext cx="2729608" cy="4256485"/>
          </a:xfrm>
          <a:custGeom>
            <a:avLst/>
            <a:gdLst>
              <a:gd name="connsiteX0" fmla="*/ 0 w 5459215"/>
              <a:gd name="connsiteY0" fmla="*/ 0 h 8512969"/>
              <a:gd name="connsiteX1" fmla="*/ 5459215 w 5459215"/>
              <a:gd name="connsiteY1" fmla="*/ 0 h 8512969"/>
              <a:gd name="connsiteX2" fmla="*/ 5459215 w 5459215"/>
              <a:gd name="connsiteY2" fmla="*/ 8512969 h 8512969"/>
              <a:gd name="connsiteX3" fmla="*/ 0 w 5459215"/>
              <a:gd name="connsiteY3" fmla="*/ 8512969 h 8512969"/>
            </a:gdLst>
            <a:ahLst/>
            <a:cxnLst>
              <a:cxn ang="0">
                <a:pos x="connsiteX0" y="connsiteY0"/>
              </a:cxn>
              <a:cxn ang="0">
                <a:pos x="connsiteX1" y="connsiteY1"/>
              </a:cxn>
              <a:cxn ang="0">
                <a:pos x="connsiteX2" y="connsiteY2"/>
              </a:cxn>
              <a:cxn ang="0">
                <a:pos x="connsiteX3" y="connsiteY3"/>
              </a:cxn>
            </a:cxnLst>
            <a:rect l="l" t="t" r="r" b="b"/>
            <a:pathLst>
              <a:path w="5459215" h="8512969">
                <a:moveTo>
                  <a:pt x="0" y="0"/>
                </a:moveTo>
                <a:lnTo>
                  <a:pt x="5459215" y="0"/>
                </a:lnTo>
                <a:lnTo>
                  <a:pt x="5459215" y="8512969"/>
                </a:lnTo>
                <a:lnTo>
                  <a:pt x="0" y="8512969"/>
                </a:lnTo>
                <a:close/>
              </a:path>
            </a:pathLst>
          </a:custGeom>
          <a:solidFill>
            <a:schemeClr val="accent2">
              <a:alpha val="80000"/>
            </a:schemeClr>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5" name="Double Click to edit text">
            <a:extLst>
              <a:ext uri="{FF2B5EF4-FFF2-40B4-BE49-F238E27FC236}">
                <a16:creationId xmlns:a16="http://schemas.microsoft.com/office/drawing/2014/main" xmlns="" id="{D2FCB33D-08C1-42F8-855B-E2B77C482A18}"/>
              </a:ext>
            </a:extLst>
          </p:cNvPr>
          <p:cNvSpPr txBox="1">
            <a:spLocks noGrp="1"/>
          </p:cNvSpPr>
          <p:nvPr>
            <p:ph type="body" sz="quarter" idx="125" hasCustomPrompt="1"/>
          </p:nvPr>
        </p:nvSpPr>
        <p:spPr>
          <a:xfrm>
            <a:off x="1547909" y="2106612"/>
            <a:ext cx="2182913" cy="628300"/>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6" name="Title">
            <a:extLst>
              <a:ext uri="{FF2B5EF4-FFF2-40B4-BE49-F238E27FC236}">
                <a16:creationId xmlns:a16="http://schemas.microsoft.com/office/drawing/2014/main" xmlns="" id="{2FC95464-75D5-4120-8993-6573A8933B82}"/>
              </a:ext>
            </a:extLst>
          </p:cNvPr>
          <p:cNvSpPr txBox="1">
            <a:spLocks noGrp="1"/>
          </p:cNvSpPr>
          <p:nvPr>
            <p:ph type="body" sz="quarter" idx="136" hasCustomPrompt="1"/>
          </p:nvPr>
        </p:nvSpPr>
        <p:spPr>
          <a:xfrm>
            <a:off x="1547909" y="1549399"/>
            <a:ext cx="2182913" cy="458471"/>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Helvetica Neue"/>
              </a:defRPr>
            </a:lvl1pPr>
          </a:lstStyle>
          <a:p>
            <a:pPr lvl="0"/>
            <a:r>
              <a:rPr lang="en-US" dirty="0"/>
              <a:t>Title</a:t>
            </a:r>
          </a:p>
        </p:txBody>
      </p:sp>
      <p:sp>
        <p:nvSpPr>
          <p:cNvPr id="17" name="Double Click to edit text">
            <a:extLst>
              <a:ext uri="{FF2B5EF4-FFF2-40B4-BE49-F238E27FC236}">
                <a16:creationId xmlns:a16="http://schemas.microsoft.com/office/drawing/2014/main" xmlns="" id="{9FD224E7-DC1C-4BD5-99F4-6E604BF08DFB}"/>
              </a:ext>
            </a:extLst>
          </p:cNvPr>
          <p:cNvSpPr txBox="1">
            <a:spLocks noGrp="1"/>
          </p:cNvSpPr>
          <p:nvPr>
            <p:ph type="body" sz="quarter" idx="137" hasCustomPrompt="1"/>
          </p:nvPr>
        </p:nvSpPr>
        <p:spPr>
          <a:xfrm>
            <a:off x="1267652" y="5274469"/>
            <a:ext cx="2272465" cy="448072"/>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8" name="Title">
            <a:extLst>
              <a:ext uri="{FF2B5EF4-FFF2-40B4-BE49-F238E27FC236}">
                <a16:creationId xmlns:a16="http://schemas.microsoft.com/office/drawing/2014/main" xmlns="" id="{7C3E773F-0F04-4D10-A697-5AD078F723F2}"/>
              </a:ext>
            </a:extLst>
          </p:cNvPr>
          <p:cNvSpPr txBox="1">
            <a:spLocks noGrp="1"/>
          </p:cNvSpPr>
          <p:nvPr>
            <p:ph type="body" sz="quarter" idx="138" hasCustomPrompt="1"/>
          </p:nvPr>
        </p:nvSpPr>
        <p:spPr>
          <a:xfrm>
            <a:off x="1268089" y="4988322"/>
            <a:ext cx="2272028" cy="250429"/>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19" name="Double Click to edit text">
            <a:extLst>
              <a:ext uri="{FF2B5EF4-FFF2-40B4-BE49-F238E27FC236}">
                <a16:creationId xmlns:a16="http://schemas.microsoft.com/office/drawing/2014/main" xmlns="" id="{FB8CC3A2-D287-4D5B-A393-885E940C3B9E}"/>
              </a:ext>
            </a:extLst>
          </p:cNvPr>
          <p:cNvSpPr txBox="1">
            <a:spLocks noGrp="1"/>
          </p:cNvSpPr>
          <p:nvPr>
            <p:ph type="body" sz="quarter" idx="139" hasCustomPrompt="1"/>
          </p:nvPr>
        </p:nvSpPr>
        <p:spPr>
          <a:xfrm>
            <a:off x="3730385" y="5274469"/>
            <a:ext cx="2272465" cy="448072"/>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0" name="Title">
            <a:extLst>
              <a:ext uri="{FF2B5EF4-FFF2-40B4-BE49-F238E27FC236}">
                <a16:creationId xmlns:a16="http://schemas.microsoft.com/office/drawing/2014/main" xmlns="" id="{BF0B46E5-DAA3-4D14-A780-2B07EAB73986}"/>
              </a:ext>
            </a:extLst>
          </p:cNvPr>
          <p:cNvSpPr txBox="1">
            <a:spLocks noGrp="1"/>
          </p:cNvSpPr>
          <p:nvPr>
            <p:ph type="body" sz="quarter" idx="140" hasCustomPrompt="1"/>
          </p:nvPr>
        </p:nvSpPr>
        <p:spPr>
          <a:xfrm>
            <a:off x="3730822" y="4988322"/>
            <a:ext cx="2272028" cy="250429"/>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21" name="Double Click to edit text">
            <a:extLst>
              <a:ext uri="{FF2B5EF4-FFF2-40B4-BE49-F238E27FC236}">
                <a16:creationId xmlns:a16="http://schemas.microsoft.com/office/drawing/2014/main" xmlns="" id="{AA7206DF-9F6A-4157-A9C6-D4054C8869E7}"/>
              </a:ext>
            </a:extLst>
          </p:cNvPr>
          <p:cNvSpPr txBox="1">
            <a:spLocks noGrp="1"/>
          </p:cNvSpPr>
          <p:nvPr>
            <p:ph type="body" sz="quarter" idx="141" hasCustomPrompt="1"/>
          </p:nvPr>
        </p:nvSpPr>
        <p:spPr>
          <a:xfrm>
            <a:off x="6193118" y="5274469"/>
            <a:ext cx="2272465" cy="448072"/>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2" name="Title">
            <a:extLst>
              <a:ext uri="{FF2B5EF4-FFF2-40B4-BE49-F238E27FC236}">
                <a16:creationId xmlns:a16="http://schemas.microsoft.com/office/drawing/2014/main" xmlns="" id="{E114240D-51CF-49E7-A437-C19A76C32854}"/>
              </a:ext>
            </a:extLst>
          </p:cNvPr>
          <p:cNvSpPr txBox="1">
            <a:spLocks noGrp="1"/>
          </p:cNvSpPr>
          <p:nvPr>
            <p:ph type="body" sz="quarter" idx="142" hasCustomPrompt="1"/>
          </p:nvPr>
        </p:nvSpPr>
        <p:spPr>
          <a:xfrm>
            <a:off x="6193555" y="4988322"/>
            <a:ext cx="2272028" cy="250429"/>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23" name="Double Click to edit text">
            <a:extLst>
              <a:ext uri="{FF2B5EF4-FFF2-40B4-BE49-F238E27FC236}">
                <a16:creationId xmlns:a16="http://schemas.microsoft.com/office/drawing/2014/main" xmlns="" id="{E2636F96-5515-42E3-9C63-624D8A96C69F}"/>
              </a:ext>
            </a:extLst>
          </p:cNvPr>
          <p:cNvSpPr txBox="1">
            <a:spLocks noGrp="1"/>
          </p:cNvSpPr>
          <p:nvPr>
            <p:ph type="body" sz="quarter" idx="143" hasCustomPrompt="1"/>
          </p:nvPr>
        </p:nvSpPr>
        <p:spPr>
          <a:xfrm>
            <a:off x="8655851" y="5274469"/>
            <a:ext cx="2272465" cy="448072"/>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4" name="Title">
            <a:extLst>
              <a:ext uri="{FF2B5EF4-FFF2-40B4-BE49-F238E27FC236}">
                <a16:creationId xmlns:a16="http://schemas.microsoft.com/office/drawing/2014/main" xmlns="" id="{6DF3E1B5-7C84-4091-98C5-B123DDEB3646}"/>
              </a:ext>
            </a:extLst>
          </p:cNvPr>
          <p:cNvSpPr txBox="1">
            <a:spLocks noGrp="1"/>
          </p:cNvSpPr>
          <p:nvPr>
            <p:ph type="body" sz="quarter" idx="144" hasCustomPrompt="1"/>
          </p:nvPr>
        </p:nvSpPr>
        <p:spPr>
          <a:xfrm>
            <a:off x="8655851" y="4988322"/>
            <a:ext cx="2272465" cy="250429"/>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1711870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8" name="Line">
            <a:extLst>
              <a:ext uri="{FF2B5EF4-FFF2-40B4-BE49-F238E27FC236}">
                <a16:creationId xmlns:a16="http://schemas.microsoft.com/office/drawing/2014/main" xmlns="" id="{72041147-F83F-4869-A025-6C038DE02E30}"/>
              </a:ext>
            </a:extLst>
          </p:cNvPr>
          <p:cNvSpPr/>
          <p:nvPr userDrawn="1"/>
        </p:nvSpPr>
        <p:spPr>
          <a:xfrm flipH="1">
            <a:off x="6105525" y="4382889"/>
            <a:ext cx="0" cy="2463960"/>
          </a:xfrm>
          <a:prstGeom prst="line">
            <a:avLst/>
          </a:prstGeom>
          <a:ln w="25400">
            <a:solidFill>
              <a:srgbClr val="C8CBD1"/>
            </a:solidFill>
            <a:miter lim="400000"/>
            <a:headEnd type="oval"/>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 name="Circle">
            <a:extLst>
              <a:ext uri="{FF2B5EF4-FFF2-40B4-BE49-F238E27FC236}">
                <a16:creationId xmlns:a16="http://schemas.microsoft.com/office/drawing/2014/main" xmlns="" id="{405642D3-CD6C-4945-9F76-EC795BA20B83}"/>
              </a:ext>
            </a:extLst>
          </p:cNvPr>
          <p:cNvSpPr/>
          <p:nvPr userDrawn="1"/>
        </p:nvSpPr>
        <p:spPr>
          <a:xfrm>
            <a:off x="5842000" y="3462112"/>
            <a:ext cx="508000" cy="508001"/>
          </a:xfrm>
          <a:prstGeom prst="ellipse">
            <a:avLst/>
          </a:prstGeom>
          <a:solidFill>
            <a:schemeClr val="accent2"/>
          </a:solidFill>
          <a:ln w="12700">
            <a:miter lim="400000"/>
          </a:ln>
        </p:spPr>
        <p:txBody>
          <a:bodyPr lIns="0" tIns="0" rIns="0" bIns="0" anchor="ctr"/>
          <a:lstStyle/>
          <a:p>
            <a:pPr>
              <a:defRPr sz="2500" b="0">
                <a:solidFill>
                  <a:srgbClr val="F7F9FF"/>
                </a:solidFill>
                <a:latin typeface="Roboto Bold"/>
                <a:ea typeface="Roboto Bold"/>
                <a:cs typeface="Roboto Bold"/>
                <a:sym typeface="Roboto Bold"/>
              </a:defRPr>
            </a:pPr>
            <a:endParaRPr sz="1250"/>
          </a:p>
        </p:txBody>
      </p:sp>
      <p:sp>
        <p:nvSpPr>
          <p:cNvPr id="14" name="Text Placeholder 13">
            <a:extLst>
              <a:ext uri="{FF2B5EF4-FFF2-40B4-BE49-F238E27FC236}">
                <a16:creationId xmlns:a16="http://schemas.microsoft.com/office/drawing/2014/main" xmlns="" id="{C78CCC49-BA9F-400C-A1A8-7E1E450F29B9}"/>
              </a:ext>
            </a:extLst>
          </p:cNvPr>
          <p:cNvSpPr>
            <a:spLocks noGrp="1"/>
          </p:cNvSpPr>
          <p:nvPr>
            <p:ph type="body" sz="quarter" idx="74"/>
          </p:nvPr>
        </p:nvSpPr>
        <p:spPr>
          <a:xfrm>
            <a:off x="5787823" y="1144522"/>
            <a:ext cx="61635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15" name="Title">
            <a:extLst>
              <a:ext uri="{FF2B5EF4-FFF2-40B4-BE49-F238E27FC236}">
                <a16:creationId xmlns:a16="http://schemas.microsoft.com/office/drawing/2014/main" xmlns="" id="{6DF84705-A1DC-4383-92D4-2946E6637A86}"/>
              </a:ext>
            </a:extLst>
          </p:cNvPr>
          <p:cNvSpPr txBox="1">
            <a:spLocks noGrp="1"/>
          </p:cNvSpPr>
          <p:nvPr>
            <p:ph type="body" sz="quarter" idx="136" hasCustomPrompt="1"/>
          </p:nvPr>
        </p:nvSpPr>
        <p:spPr>
          <a:xfrm>
            <a:off x="5810250" y="1169822"/>
            <a:ext cx="571500" cy="15388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
        <p:nvSpPr>
          <p:cNvPr id="16" name="Title">
            <a:extLst>
              <a:ext uri="{FF2B5EF4-FFF2-40B4-BE49-F238E27FC236}">
                <a16:creationId xmlns:a16="http://schemas.microsoft.com/office/drawing/2014/main" xmlns="" id="{CBA2A822-5FBD-45D3-A531-79AF5095A32B}"/>
              </a:ext>
            </a:extLst>
          </p:cNvPr>
          <p:cNvSpPr txBox="1">
            <a:spLocks noGrp="1"/>
          </p:cNvSpPr>
          <p:nvPr>
            <p:ph type="body" sz="quarter" idx="137" hasCustomPrompt="1"/>
          </p:nvPr>
        </p:nvSpPr>
        <p:spPr>
          <a:xfrm>
            <a:off x="4712351" y="1550921"/>
            <a:ext cx="2767298" cy="461665"/>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000" b="1"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17" name="Double Click to edit text">
            <a:extLst>
              <a:ext uri="{FF2B5EF4-FFF2-40B4-BE49-F238E27FC236}">
                <a16:creationId xmlns:a16="http://schemas.microsoft.com/office/drawing/2014/main" xmlns="" id="{3760FD55-D74D-4566-A8B0-A5746CC57173}"/>
              </a:ext>
            </a:extLst>
          </p:cNvPr>
          <p:cNvSpPr txBox="1">
            <a:spLocks noGrp="1"/>
          </p:cNvSpPr>
          <p:nvPr>
            <p:ph type="body" sz="quarter" idx="138" hasCustomPrompt="1"/>
          </p:nvPr>
        </p:nvSpPr>
        <p:spPr>
          <a:xfrm>
            <a:off x="4261929" y="2408051"/>
            <a:ext cx="3668143" cy="660335"/>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9" name="O">
            <a:extLst>
              <a:ext uri="{FF2B5EF4-FFF2-40B4-BE49-F238E27FC236}">
                <a16:creationId xmlns:a16="http://schemas.microsoft.com/office/drawing/2014/main" xmlns="" id="{9E1ADFFA-386E-40EF-9772-819E79F70F4F}"/>
              </a:ext>
            </a:extLst>
          </p:cNvPr>
          <p:cNvSpPr txBox="1">
            <a:spLocks noGrp="1"/>
          </p:cNvSpPr>
          <p:nvPr>
            <p:ph type="body" sz="quarter" idx="130" hasCustomPrompt="1"/>
          </p:nvPr>
        </p:nvSpPr>
        <p:spPr>
          <a:xfrm>
            <a:off x="5942112" y="3562138"/>
            <a:ext cx="307776" cy="307777"/>
          </a:xfrm>
          <a:prstGeom prst="rect">
            <a:avLst/>
          </a:prstGeom>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Tree>
    <p:extLst>
      <p:ext uri="{BB962C8B-B14F-4D97-AF65-F5344CB8AC3E}">
        <p14:creationId xmlns:p14="http://schemas.microsoft.com/office/powerpoint/2010/main" val="643337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xmlns=""/>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2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8" name="Picture Placeholder 17">
            <a:extLst>
              <a:ext uri="{FF2B5EF4-FFF2-40B4-BE49-F238E27FC236}">
                <a16:creationId xmlns:a16="http://schemas.microsoft.com/office/drawing/2014/main" xmlns="" id="{6A57D8B5-1233-492D-AD72-D22E4CCD006D}"/>
              </a:ext>
            </a:extLst>
          </p:cNvPr>
          <p:cNvSpPr>
            <a:spLocks noGrp="1"/>
          </p:cNvSpPr>
          <p:nvPr>
            <p:ph type="pic" sz="quarter" idx="135" hasCustomPrompt="1"/>
          </p:nvPr>
        </p:nvSpPr>
        <p:spPr>
          <a:xfrm>
            <a:off x="2546350" y="3225172"/>
            <a:ext cx="2222501" cy="2222501"/>
          </a:xfrm>
          <a:custGeom>
            <a:avLst/>
            <a:gdLst>
              <a:gd name="connsiteX0" fmla="*/ 0 w 4445001"/>
              <a:gd name="connsiteY0" fmla="*/ 0 h 4445001"/>
              <a:gd name="connsiteX1" fmla="*/ 4445001 w 4445001"/>
              <a:gd name="connsiteY1" fmla="*/ 0 h 4445001"/>
              <a:gd name="connsiteX2" fmla="*/ 4445001 w 4445001"/>
              <a:gd name="connsiteY2" fmla="*/ 4445001 h 4445001"/>
              <a:gd name="connsiteX3" fmla="*/ 0 w 4445001"/>
              <a:gd name="connsiteY3" fmla="*/ 4445001 h 4445001"/>
            </a:gdLst>
            <a:ahLst/>
            <a:cxnLst>
              <a:cxn ang="0">
                <a:pos x="connsiteX0" y="connsiteY0"/>
              </a:cxn>
              <a:cxn ang="0">
                <a:pos x="connsiteX1" y="connsiteY1"/>
              </a:cxn>
              <a:cxn ang="0">
                <a:pos x="connsiteX2" y="connsiteY2"/>
              </a:cxn>
              <a:cxn ang="0">
                <a:pos x="connsiteX3" y="connsiteY3"/>
              </a:cxn>
            </a:cxnLst>
            <a:rect l="l" t="t" r="r" b="b"/>
            <a:pathLst>
              <a:path w="4445001" h="4445001">
                <a:moveTo>
                  <a:pt x="0" y="0"/>
                </a:moveTo>
                <a:lnTo>
                  <a:pt x="4445001" y="0"/>
                </a:lnTo>
                <a:lnTo>
                  <a:pt x="4445001" y="4445001"/>
                </a:lnTo>
                <a:lnTo>
                  <a:pt x="0" y="444500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9" name="Picture Placeholder 18">
            <a:extLst>
              <a:ext uri="{FF2B5EF4-FFF2-40B4-BE49-F238E27FC236}">
                <a16:creationId xmlns:a16="http://schemas.microsoft.com/office/drawing/2014/main" xmlns="" id="{E304CB2C-BC47-4548-8A6D-1498FED1C2F3}"/>
              </a:ext>
            </a:extLst>
          </p:cNvPr>
          <p:cNvSpPr>
            <a:spLocks noGrp="1"/>
          </p:cNvSpPr>
          <p:nvPr>
            <p:ph type="pic" sz="quarter" idx="136" hasCustomPrompt="1"/>
          </p:nvPr>
        </p:nvSpPr>
        <p:spPr>
          <a:xfrm>
            <a:off x="4984750" y="3225172"/>
            <a:ext cx="2222501" cy="2222501"/>
          </a:xfrm>
          <a:custGeom>
            <a:avLst/>
            <a:gdLst>
              <a:gd name="connsiteX0" fmla="*/ 0 w 4445001"/>
              <a:gd name="connsiteY0" fmla="*/ 0 h 4445001"/>
              <a:gd name="connsiteX1" fmla="*/ 4445001 w 4445001"/>
              <a:gd name="connsiteY1" fmla="*/ 0 h 4445001"/>
              <a:gd name="connsiteX2" fmla="*/ 4445001 w 4445001"/>
              <a:gd name="connsiteY2" fmla="*/ 4445001 h 4445001"/>
              <a:gd name="connsiteX3" fmla="*/ 0 w 4445001"/>
              <a:gd name="connsiteY3" fmla="*/ 4445001 h 4445001"/>
            </a:gdLst>
            <a:ahLst/>
            <a:cxnLst>
              <a:cxn ang="0">
                <a:pos x="connsiteX0" y="connsiteY0"/>
              </a:cxn>
              <a:cxn ang="0">
                <a:pos x="connsiteX1" y="connsiteY1"/>
              </a:cxn>
              <a:cxn ang="0">
                <a:pos x="connsiteX2" y="connsiteY2"/>
              </a:cxn>
              <a:cxn ang="0">
                <a:pos x="connsiteX3" y="connsiteY3"/>
              </a:cxn>
            </a:cxnLst>
            <a:rect l="l" t="t" r="r" b="b"/>
            <a:pathLst>
              <a:path w="4445001" h="4445001">
                <a:moveTo>
                  <a:pt x="0" y="0"/>
                </a:moveTo>
                <a:lnTo>
                  <a:pt x="4445001" y="0"/>
                </a:lnTo>
                <a:lnTo>
                  <a:pt x="4445001" y="4445001"/>
                </a:lnTo>
                <a:lnTo>
                  <a:pt x="0" y="444500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0" name="Picture Placeholder 19">
            <a:extLst>
              <a:ext uri="{FF2B5EF4-FFF2-40B4-BE49-F238E27FC236}">
                <a16:creationId xmlns:a16="http://schemas.microsoft.com/office/drawing/2014/main" xmlns="" id="{90A07B50-7399-4B63-9CB6-B80A048C4480}"/>
              </a:ext>
            </a:extLst>
          </p:cNvPr>
          <p:cNvSpPr>
            <a:spLocks noGrp="1"/>
          </p:cNvSpPr>
          <p:nvPr>
            <p:ph type="pic" sz="quarter" idx="137" hasCustomPrompt="1"/>
          </p:nvPr>
        </p:nvSpPr>
        <p:spPr>
          <a:xfrm>
            <a:off x="7423149" y="3225172"/>
            <a:ext cx="2222501" cy="2222501"/>
          </a:xfrm>
          <a:custGeom>
            <a:avLst/>
            <a:gdLst>
              <a:gd name="connsiteX0" fmla="*/ 0 w 4445002"/>
              <a:gd name="connsiteY0" fmla="*/ 0 h 4445001"/>
              <a:gd name="connsiteX1" fmla="*/ 4445002 w 4445002"/>
              <a:gd name="connsiteY1" fmla="*/ 0 h 4445001"/>
              <a:gd name="connsiteX2" fmla="*/ 4445002 w 4445002"/>
              <a:gd name="connsiteY2" fmla="*/ 4445001 h 4445001"/>
              <a:gd name="connsiteX3" fmla="*/ 0 w 4445002"/>
              <a:gd name="connsiteY3" fmla="*/ 4445001 h 4445001"/>
            </a:gdLst>
            <a:ahLst/>
            <a:cxnLst>
              <a:cxn ang="0">
                <a:pos x="connsiteX0" y="connsiteY0"/>
              </a:cxn>
              <a:cxn ang="0">
                <a:pos x="connsiteX1" y="connsiteY1"/>
              </a:cxn>
              <a:cxn ang="0">
                <a:pos x="connsiteX2" y="connsiteY2"/>
              </a:cxn>
              <a:cxn ang="0">
                <a:pos x="connsiteX3" y="connsiteY3"/>
              </a:cxn>
            </a:cxnLst>
            <a:rect l="l" t="t" r="r" b="b"/>
            <a:pathLst>
              <a:path w="4445002" h="4445001">
                <a:moveTo>
                  <a:pt x="0" y="0"/>
                </a:moveTo>
                <a:lnTo>
                  <a:pt x="4445002" y="0"/>
                </a:lnTo>
                <a:lnTo>
                  <a:pt x="4445002" y="4445001"/>
                </a:lnTo>
                <a:lnTo>
                  <a:pt x="0" y="444500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220124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xmlns=""/>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3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8" name="Line">
            <a:extLst>
              <a:ext uri="{FF2B5EF4-FFF2-40B4-BE49-F238E27FC236}">
                <a16:creationId xmlns:a16="http://schemas.microsoft.com/office/drawing/2014/main" xmlns="" id="{8EFDAACB-6798-4147-B1CB-C9470A7F24A9}"/>
              </a:ext>
            </a:extLst>
          </p:cNvPr>
          <p:cNvSpPr/>
          <p:nvPr userDrawn="1"/>
        </p:nvSpPr>
        <p:spPr>
          <a:xfrm>
            <a:off x="6105525" y="0"/>
            <a:ext cx="0" cy="1143000"/>
          </a:xfrm>
          <a:prstGeom prst="line">
            <a:avLst/>
          </a:prstGeom>
          <a:ln w="25400">
            <a:solidFill>
              <a:srgbClr val="C8CBD1"/>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 name="Line">
            <a:extLst>
              <a:ext uri="{FF2B5EF4-FFF2-40B4-BE49-F238E27FC236}">
                <a16:creationId xmlns:a16="http://schemas.microsoft.com/office/drawing/2014/main" xmlns="" id="{278641D6-DA86-41DA-AF95-C94DD34A41FB}"/>
              </a:ext>
            </a:extLst>
          </p:cNvPr>
          <p:cNvSpPr/>
          <p:nvPr userDrawn="1"/>
        </p:nvSpPr>
        <p:spPr>
          <a:xfrm>
            <a:off x="6096000" y="5734447"/>
            <a:ext cx="0" cy="1180703"/>
          </a:xfrm>
          <a:prstGeom prst="line">
            <a:avLst/>
          </a:prstGeom>
          <a:ln w="25400">
            <a:solidFill>
              <a:srgbClr val="C8CBD1"/>
            </a:solidFill>
            <a:miter lim="400000"/>
            <a:headEnd type="oval"/>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8" name="Picture Placeholder 17">
            <a:extLst>
              <a:ext uri="{FF2B5EF4-FFF2-40B4-BE49-F238E27FC236}">
                <a16:creationId xmlns:a16="http://schemas.microsoft.com/office/drawing/2014/main" xmlns="" id="{6A57D8B5-1233-492D-AD72-D22E4CCD006D}"/>
              </a:ext>
            </a:extLst>
          </p:cNvPr>
          <p:cNvSpPr>
            <a:spLocks noGrp="1"/>
          </p:cNvSpPr>
          <p:nvPr>
            <p:ph type="pic" sz="quarter" idx="135" hasCustomPrompt="1"/>
          </p:nvPr>
        </p:nvSpPr>
        <p:spPr>
          <a:xfrm>
            <a:off x="2546350" y="3225172"/>
            <a:ext cx="2222501" cy="2222501"/>
          </a:xfrm>
          <a:custGeom>
            <a:avLst/>
            <a:gdLst>
              <a:gd name="connsiteX0" fmla="*/ 0 w 4445001"/>
              <a:gd name="connsiteY0" fmla="*/ 0 h 4445001"/>
              <a:gd name="connsiteX1" fmla="*/ 4445001 w 4445001"/>
              <a:gd name="connsiteY1" fmla="*/ 0 h 4445001"/>
              <a:gd name="connsiteX2" fmla="*/ 4445001 w 4445001"/>
              <a:gd name="connsiteY2" fmla="*/ 4445001 h 4445001"/>
              <a:gd name="connsiteX3" fmla="*/ 0 w 4445001"/>
              <a:gd name="connsiteY3" fmla="*/ 4445001 h 4445001"/>
            </a:gdLst>
            <a:ahLst/>
            <a:cxnLst>
              <a:cxn ang="0">
                <a:pos x="connsiteX0" y="connsiteY0"/>
              </a:cxn>
              <a:cxn ang="0">
                <a:pos x="connsiteX1" y="connsiteY1"/>
              </a:cxn>
              <a:cxn ang="0">
                <a:pos x="connsiteX2" y="connsiteY2"/>
              </a:cxn>
              <a:cxn ang="0">
                <a:pos x="connsiteX3" y="connsiteY3"/>
              </a:cxn>
            </a:cxnLst>
            <a:rect l="l" t="t" r="r" b="b"/>
            <a:pathLst>
              <a:path w="4445001" h="4445001">
                <a:moveTo>
                  <a:pt x="0" y="0"/>
                </a:moveTo>
                <a:lnTo>
                  <a:pt x="4445001" y="0"/>
                </a:lnTo>
                <a:lnTo>
                  <a:pt x="4445001" y="4445001"/>
                </a:lnTo>
                <a:lnTo>
                  <a:pt x="0" y="444500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9" name="Picture Placeholder 18">
            <a:extLst>
              <a:ext uri="{FF2B5EF4-FFF2-40B4-BE49-F238E27FC236}">
                <a16:creationId xmlns:a16="http://schemas.microsoft.com/office/drawing/2014/main" xmlns="" id="{E304CB2C-BC47-4548-8A6D-1498FED1C2F3}"/>
              </a:ext>
            </a:extLst>
          </p:cNvPr>
          <p:cNvSpPr>
            <a:spLocks noGrp="1"/>
          </p:cNvSpPr>
          <p:nvPr>
            <p:ph type="pic" sz="quarter" idx="136" hasCustomPrompt="1"/>
          </p:nvPr>
        </p:nvSpPr>
        <p:spPr>
          <a:xfrm>
            <a:off x="4984750" y="3225172"/>
            <a:ext cx="2222501" cy="2222501"/>
          </a:xfrm>
          <a:custGeom>
            <a:avLst/>
            <a:gdLst>
              <a:gd name="connsiteX0" fmla="*/ 0 w 4445001"/>
              <a:gd name="connsiteY0" fmla="*/ 0 h 4445001"/>
              <a:gd name="connsiteX1" fmla="*/ 4445001 w 4445001"/>
              <a:gd name="connsiteY1" fmla="*/ 0 h 4445001"/>
              <a:gd name="connsiteX2" fmla="*/ 4445001 w 4445001"/>
              <a:gd name="connsiteY2" fmla="*/ 4445001 h 4445001"/>
              <a:gd name="connsiteX3" fmla="*/ 0 w 4445001"/>
              <a:gd name="connsiteY3" fmla="*/ 4445001 h 4445001"/>
            </a:gdLst>
            <a:ahLst/>
            <a:cxnLst>
              <a:cxn ang="0">
                <a:pos x="connsiteX0" y="connsiteY0"/>
              </a:cxn>
              <a:cxn ang="0">
                <a:pos x="connsiteX1" y="connsiteY1"/>
              </a:cxn>
              <a:cxn ang="0">
                <a:pos x="connsiteX2" y="connsiteY2"/>
              </a:cxn>
              <a:cxn ang="0">
                <a:pos x="connsiteX3" y="connsiteY3"/>
              </a:cxn>
            </a:cxnLst>
            <a:rect l="l" t="t" r="r" b="b"/>
            <a:pathLst>
              <a:path w="4445001" h="4445001">
                <a:moveTo>
                  <a:pt x="0" y="0"/>
                </a:moveTo>
                <a:lnTo>
                  <a:pt x="4445001" y="0"/>
                </a:lnTo>
                <a:lnTo>
                  <a:pt x="4445001" y="4445001"/>
                </a:lnTo>
                <a:lnTo>
                  <a:pt x="0" y="444500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0" name="Picture Placeholder 19">
            <a:extLst>
              <a:ext uri="{FF2B5EF4-FFF2-40B4-BE49-F238E27FC236}">
                <a16:creationId xmlns:a16="http://schemas.microsoft.com/office/drawing/2014/main" xmlns="" id="{90A07B50-7399-4B63-9CB6-B80A048C4480}"/>
              </a:ext>
            </a:extLst>
          </p:cNvPr>
          <p:cNvSpPr>
            <a:spLocks noGrp="1"/>
          </p:cNvSpPr>
          <p:nvPr>
            <p:ph type="pic" sz="quarter" idx="137" hasCustomPrompt="1"/>
          </p:nvPr>
        </p:nvSpPr>
        <p:spPr>
          <a:xfrm>
            <a:off x="7423149" y="3225172"/>
            <a:ext cx="2222501" cy="2222501"/>
          </a:xfrm>
          <a:custGeom>
            <a:avLst/>
            <a:gdLst>
              <a:gd name="connsiteX0" fmla="*/ 0 w 4445002"/>
              <a:gd name="connsiteY0" fmla="*/ 0 h 4445001"/>
              <a:gd name="connsiteX1" fmla="*/ 4445002 w 4445002"/>
              <a:gd name="connsiteY1" fmla="*/ 0 h 4445001"/>
              <a:gd name="connsiteX2" fmla="*/ 4445002 w 4445002"/>
              <a:gd name="connsiteY2" fmla="*/ 4445001 h 4445001"/>
              <a:gd name="connsiteX3" fmla="*/ 0 w 4445002"/>
              <a:gd name="connsiteY3" fmla="*/ 4445001 h 4445001"/>
            </a:gdLst>
            <a:ahLst/>
            <a:cxnLst>
              <a:cxn ang="0">
                <a:pos x="connsiteX0" y="connsiteY0"/>
              </a:cxn>
              <a:cxn ang="0">
                <a:pos x="connsiteX1" y="connsiteY1"/>
              </a:cxn>
              <a:cxn ang="0">
                <a:pos x="connsiteX2" y="connsiteY2"/>
              </a:cxn>
              <a:cxn ang="0">
                <a:pos x="connsiteX3" y="connsiteY3"/>
              </a:cxn>
            </a:cxnLst>
            <a:rect l="l" t="t" r="r" b="b"/>
            <a:pathLst>
              <a:path w="4445002" h="4445001">
                <a:moveTo>
                  <a:pt x="0" y="0"/>
                </a:moveTo>
                <a:lnTo>
                  <a:pt x="4445002" y="0"/>
                </a:lnTo>
                <a:lnTo>
                  <a:pt x="4445002" y="4445001"/>
                </a:lnTo>
                <a:lnTo>
                  <a:pt x="0" y="444500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2" name="Double Click to edit text">
            <a:extLst>
              <a:ext uri="{FF2B5EF4-FFF2-40B4-BE49-F238E27FC236}">
                <a16:creationId xmlns:a16="http://schemas.microsoft.com/office/drawing/2014/main" xmlns="" id="{5372D256-20F4-41A9-A8B7-258A4E6FD29F}"/>
              </a:ext>
            </a:extLst>
          </p:cNvPr>
          <p:cNvSpPr txBox="1">
            <a:spLocks noGrp="1"/>
          </p:cNvSpPr>
          <p:nvPr>
            <p:ph type="body" sz="quarter" idx="139" hasCustomPrompt="1"/>
          </p:nvPr>
        </p:nvSpPr>
        <p:spPr>
          <a:xfrm>
            <a:off x="3377518" y="2299361"/>
            <a:ext cx="5436965" cy="65808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3" name="Double Click to edit text">
            <a:extLst>
              <a:ext uri="{FF2B5EF4-FFF2-40B4-BE49-F238E27FC236}">
                <a16:creationId xmlns:a16="http://schemas.microsoft.com/office/drawing/2014/main" xmlns="" id="{4ECA4CDD-A2FB-44BE-B98C-4E862EBEE2D8}"/>
              </a:ext>
            </a:extLst>
          </p:cNvPr>
          <p:cNvSpPr txBox="1">
            <a:spLocks noGrp="1"/>
          </p:cNvSpPr>
          <p:nvPr>
            <p:ph type="body" sz="quarter" idx="143" hasCustomPrompt="1"/>
          </p:nvPr>
        </p:nvSpPr>
        <p:spPr>
          <a:xfrm>
            <a:off x="4984750" y="1765333"/>
            <a:ext cx="2222501" cy="448072"/>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4" name="Title">
            <a:extLst>
              <a:ext uri="{FF2B5EF4-FFF2-40B4-BE49-F238E27FC236}">
                <a16:creationId xmlns:a16="http://schemas.microsoft.com/office/drawing/2014/main" xmlns="" id="{06731B17-F1B0-4FED-8688-5BA501EB8E01}"/>
              </a:ext>
            </a:extLst>
          </p:cNvPr>
          <p:cNvSpPr txBox="1">
            <a:spLocks noGrp="1"/>
          </p:cNvSpPr>
          <p:nvPr>
            <p:ph type="body" sz="quarter" idx="144" hasCustomPrompt="1"/>
          </p:nvPr>
        </p:nvSpPr>
        <p:spPr>
          <a:xfrm>
            <a:off x="4984750" y="1479186"/>
            <a:ext cx="2222501" cy="250429"/>
          </a:xfrm>
          <a:prstGeom prst="rect">
            <a:avLst/>
          </a:prstGeom>
        </p:spPr>
        <p:txBody>
          <a:bodyPr wrap="square" lIns="0" tIns="0" rIns="0" bIns="0" anchor="t">
            <a:no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3519155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xmlns=""/>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8" name="Line">
            <a:extLst>
              <a:ext uri="{FF2B5EF4-FFF2-40B4-BE49-F238E27FC236}">
                <a16:creationId xmlns:a16="http://schemas.microsoft.com/office/drawing/2014/main" xmlns="" id="{9AEF5313-1185-4EAA-9F60-AB6B171C589D}"/>
              </a:ext>
            </a:extLst>
          </p:cNvPr>
          <p:cNvSpPr/>
          <p:nvPr userDrawn="1"/>
        </p:nvSpPr>
        <p:spPr>
          <a:xfrm>
            <a:off x="6105525" y="0"/>
            <a:ext cx="0" cy="1137425"/>
          </a:xfrm>
          <a:prstGeom prst="line">
            <a:avLst/>
          </a:prstGeom>
          <a:ln w="25400">
            <a:solidFill>
              <a:srgbClr val="C8CBD1"/>
            </a:solidFill>
            <a:miter lim="400000"/>
            <a:tailEnd type="oval"/>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 name="Double Click to edit text">
            <a:extLst>
              <a:ext uri="{FF2B5EF4-FFF2-40B4-BE49-F238E27FC236}">
                <a16:creationId xmlns:a16="http://schemas.microsoft.com/office/drawing/2014/main" xmlns="" id="{FDE97CCA-AD5B-4142-9093-AF3B164DF2AB}"/>
              </a:ext>
            </a:extLst>
          </p:cNvPr>
          <p:cNvSpPr txBox="1">
            <a:spLocks noGrp="1"/>
          </p:cNvSpPr>
          <p:nvPr>
            <p:ph type="body" sz="quarter" idx="139" hasCustomPrompt="1"/>
          </p:nvPr>
        </p:nvSpPr>
        <p:spPr>
          <a:xfrm>
            <a:off x="3377518" y="2296186"/>
            <a:ext cx="5436965" cy="65808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2" name="Double Click to edit text">
            <a:extLst>
              <a:ext uri="{FF2B5EF4-FFF2-40B4-BE49-F238E27FC236}">
                <a16:creationId xmlns:a16="http://schemas.microsoft.com/office/drawing/2014/main" xmlns="" id="{7BB055FE-9200-41FB-A31E-66232BC104EB}"/>
              </a:ext>
            </a:extLst>
          </p:cNvPr>
          <p:cNvSpPr txBox="1">
            <a:spLocks noGrp="1"/>
          </p:cNvSpPr>
          <p:nvPr>
            <p:ph type="body" sz="quarter" idx="143" hasCustomPrompt="1"/>
          </p:nvPr>
        </p:nvSpPr>
        <p:spPr>
          <a:xfrm>
            <a:off x="4984750" y="1765333"/>
            <a:ext cx="2222501" cy="448072"/>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3" name="Title">
            <a:extLst>
              <a:ext uri="{FF2B5EF4-FFF2-40B4-BE49-F238E27FC236}">
                <a16:creationId xmlns:a16="http://schemas.microsoft.com/office/drawing/2014/main" xmlns="" id="{7EEE5B2F-FDF1-4864-89C9-DEDA4972DB03}"/>
              </a:ext>
            </a:extLst>
          </p:cNvPr>
          <p:cNvSpPr txBox="1">
            <a:spLocks noGrp="1"/>
          </p:cNvSpPr>
          <p:nvPr>
            <p:ph type="body" sz="quarter" idx="144" hasCustomPrompt="1"/>
          </p:nvPr>
        </p:nvSpPr>
        <p:spPr>
          <a:xfrm>
            <a:off x="4984750" y="1479186"/>
            <a:ext cx="2222501" cy="250429"/>
          </a:xfrm>
          <a:prstGeom prst="rect">
            <a:avLst/>
          </a:prstGeom>
        </p:spPr>
        <p:txBody>
          <a:bodyPr wrap="square" lIns="0" tIns="0" rIns="0" bIns="0" anchor="t">
            <a:no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2792083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3" name="Title">
            <a:extLst>
              <a:ext uri="{FF2B5EF4-FFF2-40B4-BE49-F238E27FC236}">
                <a16:creationId xmlns:a16="http://schemas.microsoft.com/office/drawing/2014/main" xmlns="" id="{8801BBDD-C0A8-463D-BDD5-03709E0E46DB}"/>
              </a:ext>
            </a:extLst>
          </p:cNvPr>
          <p:cNvSpPr txBox="1">
            <a:spLocks noGrp="1"/>
          </p:cNvSpPr>
          <p:nvPr>
            <p:ph type="body" sz="quarter" idx="137" hasCustomPrompt="1"/>
          </p:nvPr>
        </p:nvSpPr>
        <p:spPr>
          <a:xfrm>
            <a:off x="1269669" y="1550297"/>
            <a:ext cx="2273632"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1"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24" name="Double Click to edit text">
            <a:extLst>
              <a:ext uri="{FF2B5EF4-FFF2-40B4-BE49-F238E27FC236}">
                <a16:creationId xmlns:a16="http://schemas.microsoft.com/office/drawing/2014/main" xmlns="" id="{6B514F21-3B01-4D7B-8C5E-A415A02E9A17}"/>
              </a:ext>
            </a:extLst>
          </p:cNvPr>
          <p:cNvSpPr txBox="1">
            <a:spLocks noGrp="1"/>
          </p:cNvSpPr>
          <p:nvPr>
            <p:ph type="body" sz="quarter" idx="138" hasCustomPrompt="1"/>
          </p:nvPr>
        </p:nvSpPr>
        <p:spPr>
          <a:xfrm>
            <a:off x="1269669" y="2407427"/>
            <a:ext cx="5668690" cy="660335"/>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5" name="O">
            <a:extLst>
              <a:ext uri="{FF2B5EF4-FFF2-40B4-BE49-F238E27FC236}">
                <a16:creationId xmlns:a16="http://schemas.microsoft.com/office/drawing/2014/main" xmlns="" id="{0AF0922D-14EE-4427-882E-CB439CD0DD18}"/>
              </a:ext>
            </a:extLst>
          </p:cNvPr>
          <p:cNvSpPr txBox="1">
            <a:spLocks noGrp="1"/>
          </p:cNvSpPr>
          <p:nvPr>
            <p:ph type="body" sz="quarter" idx="130" hasCustomPrompt="1"/>
          </p:nvPr>
        </p:nvSpPr>
        <p:spPr>
          <a:xfrm>
            <a:off x="1372262" y="3726564"/>
            <a:ext cx="307776" cy="615553"/>
          </a:xfrm>
          <a:prstGeom prst="rect">
            <a:avLst/>
          </a:prstGeom>
        </p:spPr>
        <p:txBody>
          <a:bodyPr wrap="square" lIns="0" tIns="0" rIns="0" bIns="0" anchor="ctr">
            <a:sp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21" name="O">
            <a:extLst>
              <a:ext uri="{FF2B5EF4-FFF2-40B4-BE49-F238E27FC236}">
                <a16:creationId xmlns:a16="http://schemas.microsoft.com/office/drawing/2014/main" xmlns="" id="{CCB44587-5DFD-4058-AE45-02CC2445E7A1}"/>
              </a:ext>
            </a:extLst>
          </p:cNvPr>
          <p:cNvSpPr txBox="1">
            <a:spLocks noGrp="1"/>
          </p:cNvSpPr>
          <p:nvPr>
            <p:ph type="body" sz="quarter" idx="139" hasCustomPrompt="1"/>
          </p:nvPr>
        </p:nvSpPr>
        <p:spPr>
          <a:xfrm>
            <a:off x="4728357" y="3722754"/>
            <a:ext cx="307776" cy="615553"/>
          </a:xfrm>
          <a:prstGeom prst="rect">
            <a:avLst/>
          </a:prstGeom>
        </p:spPr>
        <p:txBody>
          <a:bodyPr wrap="square" lIns="0" tIns="0" rIns="0" bIns="0" anchor="ctr">
            <a:sp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22" name="O">
            <a:extLst>
              <a:ext uri="{FF2B5EF4-FFF2-40B4-BE49-F238E27FC236}">
                <a16:creationId xmlns:a16="http://schemas.microsoft.com/office/drawing/2014/main" xmlns="" id="{8D239271-DAC3-457A-A2A7-CC11EBD39EB6}"/>
              </a:ext>
            </a:extLst>
          </p:cNvPr>
          <p:cNvSpPr txBox="1">
            <a:spLocks noGrp="1"/>
          </p:cNvSpPr>
          <p:nvPr>
            <p:ph type="body" sz="quarter" idx="140" hasCustomPrompt="1"/>
          </p:nvPr>
        </p:nvSpPr>
        <p:spPr>
          <a:xfrm>
            <a:off x="8084452" y="3723138"/>
            <a:ext cx="307776" cy="615553"/>
          </a:xfrm>
          <a:prstGeom prst="rect">
            <a:avLst/>
          </a:prstGeom>
        </p:spPr>
        <p:txBody>
          <a:bodyPr wrap="square" lIns="0" tIns="0" rIns="0" bIns="0" anchor="ctr">
            <a:sp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26" name="Text Placeholder 25">
            <a:extLst>
              <a:ext uri="{FF2B5EF4-FFF2-40B4-BE49-F238E27FC236}">
                <a16:creationId xmlns:a16="http://schemas.microsoft.com/office/drawing/2014/main" xmlns="" id="{69F65F76-89CC-48F3-8054-88A6161DF8D2}"/>
              </a:ext>
            </a:extLst>
          </p:cNvPr>
          <p:cNvSpPr>
            <a:spLocks noGrp="1"/>
          </p:cNvSpPr>
          <p:nvPr>
            <p:ph type="body" sz="quarter" idx="74"/>
          </p:nvPr>
        </p:nvSpPr>
        <p:spPr>
          <a:xfrm>
            <a:off x="1269669" y="1146109"/>
            <a:ext cx="61635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27" name="Title">
            <a:extLst>
              <a:ext uri="{FF2B5EF4-FFF2-40B4-BE49-F238E27FC236}">
                <a16:creationId xmlns:a16="http://schemas.microsoft.com/office/drawing/2014/main" xmlns="" id="{FA540516-1450-4DD8-BF67-2CC748CE8985}"/>
              </a:ext>
            </a:extLst>
          </p:cNvPr>
          <p:cNvSpPr txBox="1">
            <a:spLocks noGrp="1"/>
          </p:cNvSpPr>
          <p:nvPr>
            <p:ph type="body" sz="quarter" idx="136" hasCustomPrompt="1"/>
          </p:nvPr>
        </p:nvSpPr>
        <p:spPr>
          <a:xfrm>
            <a:off x="1292097" y="1171409"/>
            <a:ext cx="571500"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
        <p:nvSpPr>
          <p:cNvPr id="28" name="Double Click to edit text">
            <a:extLst>
              <a:ext uri="{FF2B5EF4-FFF2-40B4-BE49-F238E27FC236}">
                <a16:creationId xmlns:a16="http://schemas.microsoft.com/office/drawing/2014/main" xmlns="" id="{6B348CF7-E9D4-4889-8A94-DDF7EB808092}"/>
              </a:ext>
            </a:extLst>
          </p:cNvPr>
          <p:cNvSpPr txBox="1">
            <a:spLocks noGrp="1"/>
          </p:cNvSpPr>
          <p:nvPr>
            <p:ph type="body" sz="quarter" idx="141" hasCustomPrompt="1"/>
          </p:nvPr>
        </p:nvSpPr>
        <p:spPr>
          <a:xfrm>
            <a:off x="1268975" y="5302305"/>
            <a:ext cx="2702682" cy="4606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9" name="Title">
            <a:extLst>
              <a:ext uri="{FF2B5EF4-FFF2-40B4-BE49-F238E27FC236}">
                <a16:creationId xmlns:a16="http://schemas.microsoft.com/office/drawing/2014/main" xmlns="" id="{6B793DD1-4110-419D-B429-778E6E6AC379}"/>
              </a:ext>
            </a:extLst>
          </p:cNvPr>
          <p:cNvSpPr txBox="1">
            <a:spLocks noGrp="1"/>
          </p:cNvSpPr>
          <p:nvPr>
            <p:ph type="body" sz="quarter" idx="142" hasCustomPrompt="1"/>
          </p:nvPr>
        </p:nvSpPr>
        <p:spPr>
          <a:xfrm>
            <a:off x="1269089" y="4647015"/>
            <a:ext cx="2702567" cy="408413"/>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0" name="Double Click to edit text">
            <a:extLst>
              <a:ext uri="{FF2B5EF4-FFF2-40B4-BE49-F238E27FC236}">
                <a16:creationId xmlns:a16="http://schemas.microsoft.com/office/drawing/2014/main" xmlns="" id="{A8FEEB38-36F7-46A4-A8CC-15A4B97136C2}"/>
              </a:ext>
            </a:extLst>
          </p:cNvPr>
          <p:cNvSpPr txBox="1">
            <a:spLocks noGrp="1"/>
          </p:cNvSpPr>
          <p:nvPr>
            <p:ph type="body" sz="quarter" idx="143" hasCustomPrompt="1"/>
          </p:nvPr>
        </p:nvSpPr>
        <p:spPr>
          <a:xfrm>
            <a:off x="4624954" y="5303496"/>
            <a:ext cx="2702682" cy="4606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1" name="Title">
            <a:extLst>
              <a:ext uri="{FF2B5EF4-FFF2-40B4-BE49-F238E27FC236}">
                <a16:creationId xmlns:a16="http://schemas.microsoft.com/office/drawing/2014/main" xmlns="" id="{2CCDE930-0E82-4EB6-A87C-9E3849AB1FCA}"/>
              </a:ext>
            </a:extLst>
          </p:cNvPr>
          <p:cNvSpPr txBox="1">
            <a:spLocks noGrp="1"/>
          </p:cNvSpPr>
          <p:nvPr>
            <p:ph type="body" sz="quarter" idx="144" hasCustomPrompt="1"/>
          </p:nvPr>
        </p:nvSpPr>
        <p:spPr>
          <a:xfrm>
            <a:off x="4625069" y="4648205"/>
            <a:ext cx="2702567" cy="408413"/>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2" name="Double Click to edit text">
            <a:extLst>
              <a:ext uri="{FF2B5EF4-FFF2-40B4-BE49-F238E27FC236}">
                <a16:creationId xmlns:a16="http://schemas.microsoft.com/office/drawing/2014/main" xmlns="" id="{7DE3605D-16B8-4B7E-A750-6DD10411667E}"/>
              </a:ext>
            </a:extLst>
          </p:cNvPr>
          <p:cNvSpPr txBox="1">
            <a:spLocks noGrp="1"/>
          </p:cNvSpPr>
          <p:nvPr>
            <p:ph type="body" sz="quarter" idx="145" hasCustomPrompt="1"/>
          </p:nvPr>
        </p:nvSpPr>
        <p:spPr>
          <a:xfrm>
            <a:off x="7980934" y="5301511"/>
            <a:ext cx="2702682" cy="4606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3" name="Title">
            <a:extLst>
              <a:ext uri="{FF2B5EF4-FFF2-40B4-BE49-F238E27FC236}">
                <a16:creationId xmlns:a16="http://schemas.microsoft.com/office/drawing/2014/main" xmlns="" id="{780B815D-C97E-45F3-84DF-4ABEE8C16CDF}"/>
              </a:ext>
            </a:extLst>
          </p:cNvPr>
          <p:cNvSpPr txBox="1">
            <a:spLocks noGrp="1"/>
          </p:cNvSpPr>
          <p:nvPr>
            <p:ph type="body" sz="quarter" idx="146" hasCustomPrompt="1"/>
          </p:nvPr>
        </p:nvSpPr>
        <p:spPr>
          <a:xfrm>
            <a:off x="7981048" y="4646221"/>
            <a:ext cx="2702567" cy="408413"/>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2317037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133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9" name="Title">
            <a:extLst>
              <a:ext uri="{FF2B5EF4-FFF2-40B4-BE49-F238E27FC236}">
                <a16:creationId xmlns:a16="http://schemas.microsoft.com/office/drawing/2014/main" xmlns="" id="{4509B908-A8D5-48E3-87D5-4176D3E0D091}"/>
              </a:ext>
            </a:extLst>
          </p:cNvPr>
          <p:cNvSpPr txBox="1">
            <a:spLocks noGrp="1"/>
          </p:cNvSpPr>
          <p:nvPr>
            <p:ph type="body" sz="quarter" idx="137" hasCustomPrompt="1"/>
          </p:nvPr>
        </p:nvSpPr>
        <p:spPr>
          <a:xfrm>
            <a:off x="1269669" y="1550297"/>
            <a:ext cx="2313237"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1"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20" name="Double Click to edit text">
            <a:extLst>
              <a:ext uri="{FF2B5EF4-FFF2-40B4-BE49-F238E27FC236}">
                <a16:creationId xmlns:a16="http://schemas.microsoft.com/office/drawing/2014/main" xmlns="" id="{DAAE1AA7-AD39-48DB-9403-4680AF25A4A5}"/>
              </a:ext>
            </a:extLst>
          </p:cNvPr>
          <p:cNvSpPr txBox="1">
            <a:spLocks noGrp="1"/>
          </p:cNvSpPr>
          <p:nvPr>
            <p:ph type="body" sz="quarter" idx="138" hasCustomPrompt="1"/>
          </p:nvPr>
        </p:nvSpPr>
        <p:spPr>
          <a:xfrm>
            <a:off x="1269669" y="2407427"/>
            <a:ext cx="5668690" cy="660335"/>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1" name="Text Placeholder 25">
            <a:extLst>
              <a:ext uri="{FF2B5EF4-FFF2-40B4-BE49-F238E27FC236}">
                <a16:creationId xmlns:a16="http://schemas.microsoft.com/office/drawing/2014/main" xmlns="" id="{15DF2903-25AA-4255-8239-DCA5C578AF89}"/>
              </a:ext>
            </a:extLst>
          </p:cNvPr>
          <p:cNvSpPr>
            <a:spLocks noGrp="1"/>
          </p:cNvSpPr>
          <p:nvPr>
            <p:ph type="body" sz="quarter" idx="74"/>
          </p:nvPr>
        </p:nvSpPr>
        <p:spPr>
          <a:xfrm>
            <a:off x="1269669" y="1146109"/>
            <a:ext cx="1113393"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22" name="Title">
            <a:extLst>
              <a:ext uri="{FF2B5EF4-FFF2-40B4-BE49-F238E27FC236}">
                <a16:creationId xmlns:a16="http://schemas.microsoft.com/office/drawing/2014/main" xmlns="" id="{781CB3F7-75C9-4D4A-A3FC-B596BD12245F}"/>
              </a:ext>
            </a:extLst>
          </p:cNvPr>
          <p:cNvSpPr txBox="1">
            <a:spLocks noGrp="1"/>
          </p:cNvSpPr>
          <p:nvPr>
            <p:ph type="body" sz="quarter" idx="136" hasCustomPrompt="1"/>
          </p:nvPr>
        </p:nvSpPr>
        <p:spPr>
          <a:xfrm>
            <a:off x="1292096" y="1171409"/>
            <a:ext cx="1032367"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
        <p:nvSpPr>
          <p:cNvPr id="23" name="Double Click to edit text">
            <a:extLst>
              <a:ext uri="{FF2B5EF4-FFF2-40B4-BE49-F238E27FC236}">
                <a16:creationId xmlns:a16="http://schemas.microsoft.com/office/drawing/2014/main" xmlns="" id="{8D86FD2A-F633-443C-9855-E5DD348646B5}"/>
              </a:ext>
            </a:extLst>
          </p:cNvPr>
          <p:cNvSpPr txBox="1">
            <a:spLocks noGrp="1"/>
          </p:cNvSpPr>
          <p:nvPr>
            <p:ph type="body" sz="quarter" idx="141" hasCustomPrompt="1"/>
          </p:nvPr>
        </p:nvSpPr>
        <p:spPr>
          <a:xfrm>
            <a:off x="1268975" y="3950018"/>
            <a:ext cx="226970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4" name="Title">
            <a:extLst>
              <a:ext uri="{FF2B5EF4-FFF2-40B4-BE49-F238E27FC236}">
                <a16:creationId xmlns:a16="http://schemas.microsoft.com/office/drawing/2014/main" xmlns="" id="{F1E40893-0EA4-4A62-9362-5BE684CA2A1E}"/>
              </a:ext>
            </a:extLst>
          </p:cNvPr>
          <p:cNvSpPr txBox="1">
            <a:spLocks noGrp="1"/>
          </p:cNvSpPr>
          <p:nvPr>
            <p:ph type="body" sz="quarter" idx="142" hasCustomPrompt="1"/>
          </p:nvPr>
        </p:nvSpPr>
        <p:spPr>
          <a:xfrm>
            <a:off x="1267538" y="3664817"/>
            <a:ext cx="2271143"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25" name="Double Click to edit text">
            <a:extLst>
              <a:ext uri="{FF2B5EF4-FFF2-40B4-BE49-F238E27FC236}">
                <a16:creationId xmlns:a16="http://schemas.microsoft.com/office/drawing/2014/main" xmlns="" id="{D87F3CEC-1316-4A81-B222-8154FEE05148}"/>
              </a:ext>
            </a:extLst>
          </p:cNvPr>
          <p:cNvSpPr txBox="1">
            <a:spLocks noGrp="1"/>
          </p:cNvSpPr>
          <p:nvPr>
            <p:ph type="body" sz="quarter" idx="143" hasCustomPrompt="1"/>
          </p:nvPr>
        </p:nvSpPr>
        <p:spPr>
          <a:xfrm>
            <a:off x="1268975" y="5272406"/>
            <a:ext cx="226970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6" name="Title">
            <a:extLst>
              <a:ext uri="{FF2B5EF4-FFF2-40B4-BE49-F238E27FC236}">
                <a16:creationId xmlns:a16="http://schemas.microsoft.com/office/drawing/2014/main" xmlns="" id="{6F190295-0A81-491E-8C8D-8EB274FAD9A8}"/>
              </a:ext>
            </a:extLst>
          </p:cNvPr>
          <p:cNvSpPr txBox="1">
            <a:spLocks noGrp="1"/>
          </p:cNvSpPr>
          <p:nvPr>
            <p:ph type="body" sz="quarter" idx="144" hasCustomPrompt="1"/>
          </p:nvPr>
        </p:nvSpPr>
        <p:spPr>
          <a:xfrm>
            <a:off x="1267538" y="4987204"/>
            <a:ext cx="2271143"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27" name="Double Click to edit text">
            <a:extLst>
              <a:ext uri="{FF2B5EF4-FFF2-40B4-BE49-F238E27FC236}">
                <a16:creationId xmlns:a16="http://schemas.microsoft.com/office/drawing/2014/main" xmlns="" id="{9C6B5B5C-F2C3-4C58-B626-A6E0E65C2D74}"/>
              </a:ext>
            </a:extLst>
          </p:cNvPr>
          <p:cNvSpPr txBox="1">
            <a:spLocks noGrp="1"/>
          </p:cNvSpPr>
          <p:nvPr>
            <p:ph type="body" sz="quarter" idx="145" hasCustomPrompt="1"/>
          </p:nvPr>
        </p:nvSpPr>
        <p:spPr>
          <a:xfrm>
            <a:off x="3731822" y="3948824"/>
            <a:ext cx="226970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8" name="Title">
            <a:extLst>
              <a:ext uri="{FF2B5EF4-FFF2-40B4-BE49-F238E27FC236}">
                <a16:creationId xmlns:a16="http://schemas.microsoft.com/office/drawing/2014/main" xmlns="" id="{1AB19269-CBD4-4590-83CA-77F91BB03C5C}"/>
              </a:ext>
            </a:extLst>
          </p:cNvPr>
          <p:cNvSpPr txBox="1">
            <a:spLocks noGrp="1"/>
          </p:cNvSpPr>
          <p:nvPr>
            <p:ph type="body" sz="quarter" idx="146" hasCustomPrompt="1"/>
          </p:nvPr>
        </p:nvSpPr>
        <p:spPr>
          <a:xfrm>
            <a:off x="3730385" y="3663622"/>
            <a:ext cx="2271143"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29" name="Double Click to edit text">
            <a:extLst>
              <a:ext uri="{FF2B5EF4-FFF2-40B4-BE49-F238E27FC236}">
                <a16:creationId xmlns:a16="http://schemas.microsoft.com/office/drawing/2014/main" xmlns="" id="{E3B17E6A-E153-40A8-89EC-0D5B09926989}"/>
              </a:ext>
            </a:extLst>
          </p:cNvPr>
          <p:cNvSpPr txBox="1">
            <a:spLocks noGrp="1"/>
          </p:cNvSpPr>
          <p:nvPr>
            <p:ph type="body" sz="quarter" idx="147" hasCustomPrompt="1"/>
          </p:nvPr>
        </p:nvSpPr>
        <p:spPr>
          <a:xfrm>
            <a:off x="3731822" y="5271212"/>
            <a:ext cx="226970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0" name="Title">
            <a:extLst>
              <a:ext uri="{FF2B5EF4-FFF2-40B4-BE49-F238E27FC236}">
                <a16:creationId xmlns:a16="http://schemas.microsoft.com/office/drawing/2014/main" xmlns="" id="{F7997A9C-B302-4629-B23D-7DF6BC05C432}"/>
              </a:ext>
            </a:extLst>
          </p:cNvPr>
          <p:cNvSpPr txBox="1">
            <a:spLocks noGrp="1"/>
          </p:cNvSpPr>
          <p:nvPr>
            <p:ph type="body" sz="quarter" idx="148" hasCustomPrompt="1"/>
          </p:nvPr>
        </p:nvSpPr>
        <p:spPr>
          <a:xfrm>
            <a:off x="3730385" y="4986010"/>
            <a:ext cx="2271143"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5" name="Double Click to edit text">
            <a:extLst>
              <a:ext uri="{FF2B5EF4-FFF2-40B4-BE49-F238E27FC236}">
                <a16:creationId xmlns:a16="http://schemas.microsoft.com/office/drawing/2014/main" xmlns="" id="{3546C092-8EE8-4CEB-AAAD-38097FF3D8EA}"/>
              </a:ext>
            </a:extLst>
          </p:cNvPr>
          <p:cNvSpPr txBox="1">
            <a:spLocks noGrp="1"/>
          </p:cNvSpPr>
          <p:nvPr>
            <p:ph type="body" sz="quarter" idx="149" hasCustomPrompt="1"/>
          </p:nvPr>
        </p:nvSpPr>
        <p:spPr>
          <a:xfrm>
            <a:off x="6191796" y="3948824"/>
            <a:ext cx="2248132"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6" name="Title">
            <a:extLst>
              <a:ext uri="{FF2B5EF4-FFF2-40B4-BE49-F238E27FC236}">
                <a16:creationId xmlns:a16="http://schemas.microsoft.com/office/drawing/2014/main" xmlns="" id="{DAA73B28-1AE5-4F28-BEFB-1D8A3982ECB2}"/>
              </a:ext>
            </a:extLst>
          </p:cNvPr>
          <p:cNvSpPr txBox="1">
            <a:spLocks noGrp="1"/>
          </p:cNvSpPr>
          <p:nvPr>
            <p:ph type="body" sz="quarter" idx="150" hasCustomPrompt="1"/>
          </p:nvPr>
        </p:nvSpPr>
        <p:spPr>
          <a:xfrm>
            <a:off x="6190372" y="3663622"/>
            <a:ext cx="2249556"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7" name="Double Click to edit text">
            <a:extLst>
              <a:ext uri="{FF2B5EF4-FFF2-40B4-BE49-F238E27FC236}">
                <a16:creationId xmlns:a16="http://schemas.microsoft.com/office/drawing/2014/main" xmlns="" id="{7BE42252-0753-4CC5-96FC-1144B09B735E}"/>
              </a:ext>
            </a:extLst>
          </p:cNvPr>
          <p:cNvSpPr txBox="1">
            <a:spLocks noGrp="1"/>
          </p:cNvSpPr>
          <p:nvPr>
            <p:ph type="body" sz="quarter" idx="151" hasCustomPrompt="1"/>
          </p:nvPr>
        </p:nvSpPr>
        <p:spPr>
          <a:xfrm>
            <a:off x="6191796" y="5271212"/>
            <a:ext cx="2248132"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8" name="Title">
            <a:extLst>
              <a:ext uri="{FF2B5EF4-FFF2-40B4-BE49-F238E27FC236}">
                <a16:creationId xmlns:a16="http://schemas.microsoft.com/office/drawing/2014/main" xmlns="" id="{1E68BB1D-C46F-4923-B869-901B97AF34D4}"/>
              </a:ext>
            </a:extLst>
          </p:cNvPr>
          <p:cNvSpPr txBox="1">
            <a:spLocks noGrp="1"/>
          </p:cNvSpPr>
          <p:nvPr>
            <p:ph type="body" sz="quarter" idx="152" hasCustomPrompt="1"/>
          </p:nvPr>
        </p:nvSpPr>
        <p:spPr>
          <a:xfrm>
            <a:off x="6190372" y="4986010"/>
            <a:ext cx="2249556"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9" name="Double Click to edit text">
            <a:extLst>
              <a:ext uri="{FF2B5EF4-FFF2-40B4-BE49-F238E27FC236}">
                <a16:creationId xmlns:a16="http://schemas.microsoft.com/office/drawing/2014/main" xmlns="" id="{20FBEAC0-51C9-4355-B5FF-06187922D17D}"/>
              </a:ext>
            </a:extLst>
          </p:cNvPr>
          <p:cNvSpPr txBox="1">
            <a:spLocks noGrp="1"/>
          </p:cNvSpPr>
          <p:nvPr>
            <p:ph type="body" sz="quarter" idx="153" hasCustomPrompt="1"/>
          </p:nvPr>
        </p:nvSpPr>
        <p:spPr>
          <a:xfrm>
            <a:off x="8653205" y="3948824"/>
            <a:ext cx="2246894"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0" name="Title">
            <a:extLst>
              <a:ext uri="{FF2B5EF4-FFF2-40B4-BE49-F238E27FC236}">
                <a16:creationId xmlns:a16="http://schemas.microsoft.com/office/drawing/2014/main" xmlns="" id="{B101DE2E-1EA3-46FA-A397-A631D1DF1746}"/>
              </a:ext>
            </a:extLst>
          </p:cNvPr>
          <p:cNvSpPr txBox="1">
            <a:spLocks noGrp="1"/>
          </p:cNvSpPr>
          <p:nvPr>
            <p:ph type="body" sz="quarter" idx="154" hasCustomPrompt="1"/>
          </p:nvPr>
        </p:nvSpPr>
        <p:spPr>
          <a:xfrm>
            <a:off x="8651783" y="3663622"/>
            <a:ext cx="2248317"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1" name="Double Click to edit text">
            <a:extLst>
              <a:ext uri="{FF2B5EF4-FFF2-40B4-BE49-F238E27FC236}">
                <a16:creationId xmlns:a16="http://schemas.microsoft.com/office/drawing/2014/main" xmlns="" id="{00200A6D-8DF1-4B07-B2A2-02047C2C87B6}"/>
              </a:ext>
            </a:extLst>
          </p:cNvPr>
          <p:cNvSpPr txBox="1">
            <a:spLocks noGrp="1"/>
          </p:cNvSpPr>
          <p:nvPr>
            <p:ph type="body" sz="quarter" idx="155" hasCustomPrompt="1"/>
          </p:nvPr>
        </p:nvSpPr>
        <p:spPr>
          <a:xfrm>
            <a:off x="8653205" y="5271212"/>
            <a:ext cx="2246894"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2" name="Title">
            <a:extLst>
              <a:ext uri="{FF2B5EF4-FFF2-40B4-BE49-F238E27FC236}">
                <a16:creationId xmlns:a16="http://schemas.microsoft.com/office/drawing/2014/main" xmlns="" id="{2C0756F8-AEDB-422B-9A6D-D1782B187850}"/>
              </a:ext>
            </a:extLst>
          </p:cNvPr>
          <p:cNvSpPr txBox="1">
            <a:spLocks noGrp="1"/>
          </p:cNvSpPr>
          <p:nvPr>
            <p:ph type="body" sz="quarter" idx="156" hasCustomPrompt="1"/>
          </p:nvPr>
        </p:nvSpPr>
        <p:spPr>
          <a:xfrm>
            <a:off x="8651783" y="4986010"/>
            <a:ext cx="2248317"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3745526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Header 01 (16:9)">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xmlns="" id="{43E8D3F4-701A-4415-8887-34D4C61BD924}"/>
              </a:ext>
            </a:extLst>
          </p:cNvPr>
          <p:cNvSpPr>
            <a:spLocks noGrp="1"/>
          </p:cNvSpPr>
          <p:nvPr>
            <p:ph type="body" sz="quarter" idx="144"/>
          </p:nvPr>
        </p:nvSpPr>
        <p:spPr>
          <a:xfrm>
            <a:off x="1268975" y="1778406"/>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8" name="Text Placeholder 37">
            <a:extLst>
              <a:ext uri="{FF2B5EF4-FFF2-40B4-BE49-F238E27FC236}">
                <a16:creationId xmlns:a16="http://schemas.microsoft.com/office/drawing/2014/main" xmlns="" id="{315F5842-53D1-4CE0-B396-32E6C12B10BD}"/>
              </a:ext>
            </a:extLst>
          </p:cNvPr>
          <p:cNvSpPr>
            <a:spLocks noGrp="1"/>
          </p:cNvSpPr>
          <p:nvPr>
            <p:ph type="body" sz="quarter" idx="145"/>
          </p:nvPr>
        </p:nvSpPr>
        <p:spPr>
          <a:xfrm>
            <a:off x="1269204" y="3140075"/>
            <a:ext cx="508001" cy="508000"/>
          </a:xfrm>
          <a:custGeom>
            <a:avLst/>
            <a:gdLst>
              <a:gd name="connsiteX0" fmla="*/ 508001 w 1016002"/>
              <a:gd name="connsiteY0" fmla="*/ 0 h 1016000"/>
              <a:gd name="connsiteX1" fmla="*/ 1016002 w 1016002"/>
              <a:gd name="connsiteY1" fmla="*/ 508000 h 1016000"/>
              <a:gd name="connsiteX2" fmla="*/ 508001 w 1016002"/>
              <a:gd name="connsiteY2" fmla="*/ 1016000 h 1016000"/>
              <a:gd name="connsiteX3" fmla="*/ 0 w 1016002"/>
              <a:gd name="connsiteY3" fmla="*/ 508000 h 1016000"/>
              <a:gd name="connsiteX4" fmla="*/ 508001 w 1016002"/>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0">
                <a:moveTo>
                  <a:pt x="508001" y="0"/>
                </a:moveTo>
                <a:cubicBezTo>
                  <a:pt x="788562" y="0"/>
                  <a:pt x="1016002" y="227439"/>
                  <a:pt x="1016002" y="508000"/>
                </a:cubicBezTo>
                <a:cubicBezTo>
                  <a:pt x="1016002" y="788561"/>
                  <a:pt x="788562" y="1016000"/>
                  <a:pt x="508001" y="1016000"/>
                </a:cubicBezTo>
                <a:cubicBezTo>
                  <a:pt x="227440" y="1016000"/>
                  <a:pt x="0" y="788561"/>
                  <a:pt x="0" y="508000"/>
                </a:cubicBezTo>
                <a:cubicBezTo>
                  <a:pt x="0" y="227439"/>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7" name="Text Placeholder 36">
            <a:extLst>
              <a:ext uri="{FF2B5EF4-FFF2-40B4-BE49-F238E27FC236}">
                <a16:creationId xmlns:a16="http://schemas.microsoft.com/office/drawing/2014/main" xmlns="" id="{E540B3F0-E0B9-42FC-91B5-2A3EFB3A65A1}"/>
              </a:ext>
            </a:extLst>
          </p:cNvPr>
          <p:cNvSpPr>
            <a:spLocks noGrp="1"/>
          </p:cNvSpPr>
          <p:nvPr>
            <p:ph type="body" sz="quarter" idx="146"/>
          </p:nvPr>
        </p:nvSpPr>
        <p:spPr>
          <a:xfrm>
            <a:off x="1269204" y="4501743"/>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3"/>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6" name="Text Placeholder 25">
            <a:extLst>
              <a:ext uri="{FF2B5EF4-FFF2-40B4-BE49-F238E27FC236}">
                <a16:creationId xmlns:a16="http://schemas.microsoft.com/office/drawing/2014/main" xmlns="" id="{EFBC11BD-7040-4B6F-A3B9-54F20C1B4E49}"/>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7" name="Title">
            <a:extLst>
              <a:ext uri="{FF2B5EF4-FFF2-40B4-BE49-F238E27FC236}">
                <a16:creationId xmlns:a16="http://schemas.microsoft.com/office/drawing/2014/main" xmlns="" id="{422F3756-3597-4473-B70E-925FC04C9EF3}"/>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28" name="Double Click to edit text">
            <a:extLst>
              <a:ext uri="{FF2B5EF4-FFF2-40B4-BE49-F238E27FC236}">
                <a16:creationId xmlns:a16="http://schemas.microsoft.com/office/drawing/2014/main" xmlns="" id="{0E5A6677-B1AB-4A9B-8721-6BD3ABC09714}"/>
              </a:ext>
            </a:extLst>
          </p:cNvPr>
          <p:cNvSpPr txBox="1">
            <a:spLocks noGrp="1"/>
          </p:cNvSpPr>
          <p:nvPr>
            <p:ph type="body" sz="quarter" idx="141" hasCustomPrompt="1"/>
          </p:nvPr>
        </p:nvSpPr>
        <p:spPr>
          <a:xfrm>
            <a:off x="2094505" y="1988996"/>
            <a:ext cx="184122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9" name="Title">
            <a:extLst>
              <a:ext uri="{FF2B5EF4-FFF2-40B4-BE49-F238E27FC236}">
                <a16:creationId xmlns:a16="http://schemas.microsoft.com/office/drawing/2014/main" xmlns="" id="{5C3093D8-5B45-4179-9E1A-F489825C96DF}"/>
              </a:ext>
            </a:extLst>
          </p:cNvPr>
          <p:cNvSpPr txBox="1">
            <a:spLocks noGrp="1"/>
          </p:cNvSpPr>
          <p:nvPr>
            <p:ph type="body" sz="quarter" idx="142" hasCustomPrompt="1"/>
          </p:nvPr>
        </p:nvSpPr>
        <p:spPr>
          <a:xfrm>
            <a:off x="2093068" y="1703793"/>
            <a:ext cx="1842392"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0" name="Title">
            <a:extLst>
              <a:ext uri="{FF2B5EF4-FFF2-40B4-BE49-F238E27FC236}">
                <a16:creationId xmlns:a16="http://schemas.microsoft.com/office/drawing/2014/main" xmlns="" id="{39DAFB0B-0CCB-436F-933E-2C1DE6BAC3B3}"/>
              </a:ext>
            </a:extLst>
          </p:cNvPr>
          <p:cNvSpPr txBox="1">
            <a:spLocks noGrp="1"/>
          </p:cNvSpPr>
          <p:nvPr>
            <p:ph type="body" sz="quarter" idx="143" hasCustomPrompt="1"/>
          </p:nvPr>
        </p:nvSpPr>
        <p:spPr>
          <a:xfrm>
            <a:off x="1374451" y="1937602"/>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40" name="Text Placeholder 39">
            <a:extLst>
              <a:ext uri="{FF2B5EF4-FFF2-40B4-BE49-F238E27FC236}">
                <a16:creationId xmlns:a16="http://schemas.microsoft.com/office/drawing/2014/main" xmlns="" id="{A3C8609D-0142-43F1-81AB-95B8587FF083}"/>
              </a:ext>
            </a:extLst>
          </p:cNvPr>
          <p:cNvSpPr>
            <a:spLocks noGrp="1"/>
          </p:cNvSpPr>
          <p:nvPr>
            <p:ph type="body" sz="quarter" idx="147"/>
          </p:nvPr>
        </p:nvSpPr>
        <p:spPr>
          <a:xfrm>
            <a:off x="4677478" y="1778406"/>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1" name="Text Placeholder 40">
            <a:extLst>
              <a:ext uri="{FF2B5EF4-FFF2-40B4-BE49-F238E27FC236}">
                <a16:creationId xmlns:a16="http://schemas.microsoft.com/office/drawing/2014/main" xmlns="" id="{C94B34BD-617F-4DE3-BA3C-AB7DA66182BA}"/>
              </a:ext>
            </a:extLst>
          </p:cNvPr>
          <p:cNvSpPr>
            <a:spLocks noGrp="1"/>
          </p:cNvSpPr>
          <p:nvPr>
            <p:ph type="body" sz="quarter" idx="148"/>
          </p:nvPr>
        </p:nvSpPr>
        <p:spPr>
          <a:xfrm>
            <a:off x="4677708" y="3140075"/>
            <a:ext cx="508001" cy="508000"/>
          </a:xfrm>
          <a:custGeom>
            <a:avLst/>
            <a:gdLst>
              <a:gd name="connsiteX0" fmla="*/ 508001 w 1016002"/>
              <a:gd name="connsiteY0" fmla="*/ 0 h 1016000"/>
              <a:gd name="connsiteX1" fmla="*/ 1016002 w 1016002"/>
              <a:gd name="connsiteY1" fmla="*/ 508000 h 1016000"/>
              <a:gd name="connsiteX2" fmla="*/ 508001 w 1016002"/>
              <a:gd name="connsiteY2" fmla="*/ 1016000 h 1016000"/>
              <a:gd name="connsiteX3" fmla="*/ 0 w 1016002"/>
              <a:gd name="connsiteY3" fmla="*/ 508000 h 1016000"/>
              <a:gd name="connsiteX4" fmla="*/ 508001 w 1016002"/>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0">
                <a:moveTo>
                  <a:pt x="508001" y="0"/>
                </a:moveTo>
                <a:cubicBezTo>
                  <a:pt x="788562" y="0"/>
                  <a:pt x="1016002" y="227439"/>
                  <a:pt x="1016002" y="508000"/>
                </a:cubicBezTo>
                <a:cubicBezTo>
                  <a:pt x="1016002" y="788561"/>
                  <a:pt x="788562" y="1016000"/>
                  <a:pt x="508001" y="1016000"/>
                </a:cubicBezTo>
                <a:cubicBezTo>
                  <a:pt x="227440" y="1016000"/>
                  <a:pt x="0" y="788561"/>
                  <a:pt x="0" y="508000"/>
                </a:cubicBezTo>
                <a:cubicBezTo>
                  <a:pt x="0" y="227439"/>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2" name="Text Placeholder 41">
            <a:extLst>
              <a:ext uri="{FF2B5EF4-FFF2-40B4-BE49-F238E27FC236}">
                <a16:creationId xmlns:a16="http://schemas.microsoft.com/office/drawing/2014/main" xmlns="" id="{F3980D47-D294-493A-8D9A-CC9012733C5A}"/>
              </a:ext>
            </a:extLst>
          </p:cNvPr>
          <p:cNvSpPr>
            <a:spLocks noGrp="1"/>
          </p:cNvSpPr>
          <p:nvPr>
            <p:ph type="body" sz="quarter" idx="149"/>
          </p:nvPr>
        </p:nvSpPr>
        <p:spPr>
          <a:xfrm>
            <a:off x="4677708" y="4501743"/>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3"/>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3" name="Text Placeholder 42">
            <a:extLst>
              <a:ext uri="{FF2B5EF4-FFF2-40B4-BE49-F238E27FC236}">
                <a16:creationId xmlns:a16="http://schemas.microsoft.com/office/drawing/2014/main" xmlns="" id="{F8CB06A6-8E3E-4A4F-9DCE-2442041058EB}"/>
              </a:ext>
            </a:extLst>
          </p:cNvPr>
          <p:cNvSpPr>
            <a:spLocks noGrp="1"/>
          </p:cNvSpPr>
          <p:nvPr>
            <p:ph type="body" sz="quarter" idx="150"/>
          </p:nvPr>
        </p:nvSpPr>
        <p:spPr>
          <a:xfrm>
            <a:off x="8087305" y="1778406"/>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4" name="Text Placeholder 43">
            <a:extLst>
              <a:ext uri="{FF2B5EF4-FFF2-40B4-BE49-F238E27FC236}">
                <a16:creationId xmlns:a16="http://schemas.microsoft.com/office/drawing/2014/main" xmlns="" id="{B0AD736A-6711-4610-A111-F2C895E842D3}"/>
              </a:ext>
            </a:extLst>
          </p:cNvPr>
          <p:cNvSpPr>
            <a:spLocks noGrp="1"/>
          </p:cNvSpPr>
          <p:nvPr>
            <p:ph type="body" sz="quarter" idx="151"/>
          </p:nvPr>
        </p:nvSpPr>
        <p:spPr>
          <a:xfrm>
            <a:off x="8087534" y="3140075"/>
            <a:ext cx="508001" cy="508000"/>
          </a:xfrm>
          <a:custGeom>
            <a:avLst/>
            <a:gdLst>
              <a:gd name="connsiteX0" fmla="*/ 508001 w 1016002"/>
              <a:gd name="connsiteY0" fmla="*/ 0 h 1016000"/>
              <a:gd name="connsiteX1" fmla="*/ 1016002 w 1016002"/>
              <a:gd name="connsiteY1" fmla="*/ 508000 h 1016000"/>
              <a:gd name="connsiteX2" fmla="*/ 508001 w 1016002"/>
              <a:gd name="connsiteY2" fmla="*/ 1016000 h 1016000"/>
              <a:gd name="connsiteX3" fmla="*/ 0 w 1016002"/>
              <a:gd name="connsiteY3" fmla="*/ 508000 h 1016000"/>
              <a:gd name="connsiteX4" fmla="*/ 508001 w 1016002"/>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0">
                <a:moveTo>
                  <a:pt x="508001" y="0"/>
                </a:moveTo>
                <a:cubicBezTo>
                  <a:pt x="788562" y="0"/>
                  <a:pt x="1016002" y="227439"/>
                  <a:pt x="1016002" y="508000"/>
                </a:cubicBezTo>
                <a:cubicBezTo>
                  <a:pt x="1016002" y="788561"/>
                  <a:pt x="788562" y="1016000"/>
                  <a:pt x="508001" y="1016000"/>
                </a:cubicBezTo>
                <a:cubicBezTo>
                  <a:pt x="227440" y="1016000"/>
                  <a:pt x="0" y="788561"/>
                  <a:pt x="0" y="508000"/>
                </a:cubicBezTo>
                <a:cubicBezTo>
                  <a:pt x="0" y="227439"/>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5" name="Text Placeholder 44">
            <a:extLst>
              <a:ext uri="{FF2B5EF4-FFF2-40B4-BE49-F238E27FC236}">
                <a16:creationId xmlns:a16="http://schemas.microsoft.com/office/drawing/2014/main" xmlns="" id="{C0D4E7C3-B8CC-4D51-AC54-A182BCA77CB9}"/>
              </a:ext>
            </a:extLst>
          </p:cNvPr>
          <p:cNvSpPr>
            <a:spLocks noGrp="1"/>
          </p:cNvSpPr>
          <p:nvPr>
            <p:ph type="body" sz="quarter" idx="152"/>
          </p:nvPr>
        </p:nvSpPr>
        <p:spPr>
          <a:xfrm>
            <a:off x="8087534" y="4501743"/>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3"/>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9" name="Double Click to edit text">
            <a:extLst>
              <a:ext uri="{FF2B5EF4-FFF2-40B4-BE49-F238E27FC236}">
                <a16:creationId xmlns:a16="http://schemas.microsoft.com/office/drawing/2014/main" xmlns="" id="{D863F01F-D163-41B7-893D-FC0C56FAC0D7}"/>
              </a:ext>
            </a:extLst>
          </p:cNvPr>
          <p:cNvSpPr txBox="1">
            <a:spLocks noGrp="1"/>
          </p:cNvSpPr>
          <p:nvPr>
            <p:ph type="body" sz="quarter" idx="153" hasCustomPrompt="1"/>
          </p:nvPr>
        </p:nvSpPr>
        <p:spPr>
          <a:xfrm>
            <a:off x="5502550" y="1988996"/>
            <a:ext cx="184122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0" name="Title">
            <a:extLst>
              <a:ext uri="{FF2B5EF4-FFF2-40B4-BE49-F238E27FC236}">
                <a16:creationId xmlns:a16="http://schemas.microsoft.com/office/drawing/2014/main" xmlns="" id="{B7715BD9-8CCF-45CE-867E-79D009075A58}"/>
              </a:ext>
            </a:extLst>
          </p:cNvPr>
          <p:cNvSpPr txBox="1">
            <a:spLocks noGrp="1"/>
          </p:cNvSpPr>
          <p:nvPr>
            <p:ph type="body" sz="quarter" idx="154" hasCustomPrompt="1"/>
          </p:nvPr>
        </p:nvSpPr>
        <p:spPr>
          <a:xfrm>
            <a:off x="5501113" y="1703793"/>
            <a:ext cx="1842392"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1" name="Title">
            <a:extLst>
              <a:ext uri="{FF2B5EF4-FFF2-40B4-BE49-F238E27FC236}">
                <a16:creationId xmlns:a16="http://schemas.microsoft.com/office/drawing/2014/main" xmlns="" id="{EF553A1D-B836-4196-9B19-60012E8102FE}"/>
              </a:ext>
            </a:extLst>
          </p:cNvPr>
          <p:cNvSpPr txBox="1">
            <a:spLocks noGrp="1"/>
          </p:cNvSpPr>
          <p:nvPr>
            <p:ph type="body" sz="quarter" idx="155" hasCustomPrompt="1"/>
          </p:nvPr>
        </p:nvSpPr>
        <p:spPr>
          <a:xfrm>
            <a:off x="4782496" y="1937602"/>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52" name="Double Click to edit text">
            <a:extLst>
              <a:ext uri="{FF2B5EF4-FFF2-40B4-BE49-F238E27FC236}">
                <a16:creationId xmlns:a16="http://schemas.microsoft.com/office/drawing/2014/main" xmlns="" id="{D89CC372-4D7D-4186-BA84-2B42C6422508}"/>
              </a:ext>
            </a:extLst>
          </p:cNvPr>
          <p:cNvSpPr txBox="1">
            <a:spLocks noGrp="1"/>
          </p:cNvSpPr>
          <p:nvPr>
            <p:ph type="body" sz="quarter" idx="156" hasCustomPrompt="1"/>
          </p:nvPr>
        </p:nvSpPr>
        <p:spPr>
          <a:xfrm>
            <a:off x="8910595" y="1988996"/>
            <a:ext cx="184122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3" name="Title">
            <a:extLst>
              <a:ext uri="{FF2B5EF4-FFF2-40B4-BE49-F238E27FC236}">
                <a16:creationId xmlns:a16="http://schemas.microsoft.com/office/drawing/2014/main" xmlns="" id="{46B7957C-3965-4130-A690-FBFD58DD9ED4}"/>
              </a:ext>
            </a:extLst>
          </p:cNvPr>
          <p:cNvSpPr txBox="1">
            <a:spLocks noGrp="1"/>
          </p:cNvSpPr>
          <p:nvPr>
            <p:ph type="body" sz="quarter" idx="157" hasCustomPrompt="1"/>
          </p:nvPr>
        </p:nvSpPr>
        <p:spPr>
          <a:xfrm>
            <a:off x="8909158" y="1703793"/>
            <a:ext cx="1842392"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4" name="Title">
            <a:extLst>
              <a:ext uri="{FF2B5EF4-FFF2-40B4-BE49-F238E27FC236}">
                <a16:creationId xmlns:a16="http://schemas.microsoft.com/office/drawing/2014/main" xmlns="" id="{EE186A8B-99D6-4942-BAD9-B6F6D93A826E}"/>
              </a:ext>
            </a:extLst>
          </p:cNvPr>
          <p:cNvSpPr txBox="1">
            <a:spLocks noGrp="1"/>
          </p:cNvSpPr>
          <p:nvPr>
            <p:ph type="body" sz="quarter" idx="158" hasCustomPrompt="1"/>
          </p:nvPr>
        </p:nvSpPr>
        <p:spPr>
          <a:xfrm>
            <a:off x="8190541" y="1937602"/>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55" name="Double Click to edit text">
            <a:extLst>
              <a:ext uri="{FF2B5EF4-FFF2-40B4-BE49-F238E27FC236}">
                <a16:creationId xmlns:a16="http://schemas.microsoft.com/office/drawing/2014/main" xmlns="" id="{712E1B2C-A826-424D-B333-3B4916BF2AEC}"/>
              </a:ext>
            </a:extLst>
          </p:cNvPr>
          <p:cNvSpPr txBox="1">
            <a:spLocks noGrp="1"/>
          </p:cNvSpPr>
          <p:nvPr>
            <p:ph type="body" sz="quarter" idx="159" hasCustomPrompt="1"/>
          </p:nvPr>
        </p:nvSpPr>
        <p:spPr>
          <a:xfrm>
            <a:off x="2095942" y="3350182"/>
            <a:ext cx="184122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6" name="Title">
            <a:extLst>
              <a:ext uri="{FF2B5EF4-FFF2-40B4-BE49-F238E27FC236}">
                <a16:creationId xmlns:a16="http://schemas.microsoft.com/office/drawing/2014/main" xmlns="" id="{EEF9FEAE-E0B5-4147-9517-EA49C8F360A7}"/>
              </a:ext>
            </a:extLst>
          </p:cNvPr>
          <p:cNvSpPr txBox="1">
            <a:spLocks noGrp="1"/>
          </p:cNvSpPr>
          <p:nvPr>
            <p:ph type="body" sz="quarter" idx="160" hasCustomPrompt="1"/>
          </p:nvPr>
        </p:nvSpPr>
        <p:spPr>
          <a:xfrm>
            <a:off x="2094505" y="3064980"/>
            <a:ext cx="1842392"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7" name="Title">
            <a:extLst>
              <a:ext uri="{FF2B5EF4-FFF2-40B4-BE49-F238E27FC236}">
                <a16:creationId xmlns:a16="http://schemas.microsoft.com/office/drawing/2014/main" xmlns="" id="{C25C8EA3-52E6-435E-9623-A398122A7D5A}"/>
              </a:ext>
            </a:extLst>
          </p:cNvPr>
          <p:cNvSpPr txBox="1">
            <a:spLocks noGrp="1"/>
          </p:cNvSpPr>
          <p:nvPr>
            <p:ph type="body" sz="quarter" idx="161" hasCustomPrompt="1"/>
          </p:nvPr>
        </p:nvSpPr>
        <p:spPr>
          <a:xfrm>
            <a:off x="1375888" y="3298789"/>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58" name="Double Click to edit text">
            <a:extLst>
              <a:ext uri="{FF2B5EF4-FFF2-40B4-BE49-F238E27FC236}">
                <a16:creationId xmlns:a16="http://schemas.microsoft.com/office/drawing/2014/main" xmlns="" id="{BD497D68-C771-4885-860E-2C99ED76AAFF}"/>
              </a:ext>
            </a:extLst>
          </p:cNvPr>
          <p:cNvSpPr txBox="1">
            <a:spLocks noGrp="1"/>
          </p:cNvSpPr>
          <p:nvPr>
            <p:ph type="body" sz="quarter" idx="162" hasCustomPrompt="1"/>
          </p:nvPr>
        </p:nvSpPr>
        <p:spPr>
          <a:xfrm>
            <a:off x="5503987" y="3350182"/>
            <a:ext cx="184122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9" name="Title">
            <a:extLst>
              <a:ext uri="{FF2B5EF4-FFF2-40B4-BE49-F238E27FC236}">
                <a16:creationId xmlns:a16="http://schemas.microsoft.com/office/drawing/2014/main" xmlns="" id="{4AE1AA64-20B4-4392-9F97-D71AF7984519}"/>
              </a:ext>
            </a:extLst>
          </p:cNvPr>
          <p:cNvSpPr txBox="1">
            <a:spLocks noGrp="1"/>
          </p:cNvSpPr>
          <p:nvPr>
            <p:ph type="body" sz="quarter" idx="163" hasCustomPrompt="1"/>
          </p:nvPr>
        </p:nvSpPr>
        <p:spPr>
          <a:xfrm>
            <a:off x="5502550" y="3064980"/>
            <a:ext cx="1842392"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0" name="Title">
            <a:extLst>
              <a:ext uri="{FF2B5EF4-FFF2-40B4-BE49-F238E27FC236}">
                <a16:creationId xmlns:a16="http://schemas.microsoft.com/office/drawing/2014/main" xmlns="" id="{701BB224-11AA-4DC8-9DFB-AC2668F87243}"/>
              </a:ext>
            </a:extLst>
          </p:cNvPr>
          <p:cNvSpPr txBox="1">
            <a:spLocks noGrp="1"/>
          </p:cNvSpPr>
          <p:nvPr>
            <p:ph type="body" sz="quarter" idx="164" hasCustomPrompt="1"/>
          </p:nvPr>
        </p:nvSpPr>
        <p:spPr>
          <a:xfrm>
            <a:off x="4783933" y="3298789"/>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61" name="Double Click to edit text">
            <a:extLst>
              <a:ext uri="{FF2B5EF4-FFF2-40B4-BE49-F238E27FC236}">
                <a16:creationId xmlns:a16="http://schemas.microsoft.com/office/drawing/2014/main" xmlns="" id="{256D673D-0794-4D01-83C0-19F51805537A}"/>
              </a:ext>
            </a:extLst>
          </p:cNvPr>
          <p:cNvSpPr txBox="1">
            <a:spLocks noGrp="1"/>
          </p:cNvSpPr>
          <p:nvPr>
            <p:ph type="body" sz="quarter" idx="165" hasCustomPrompt="1"/>
          </p:nvPr>
        </p:nvSpPr>
        <p:spPr>
          <a:xfrm>
            <a:off x="8912032" y="3350182"/>
            <a:ext cx="184122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62" name="Title">
            <a:extLst>
              <a:ext uri="{FF2B5EF4-FFF2-40B4-BE49-F238E27FC236}">
                <a16:creationId xmlns:a16="http://schemas.microsoft.com/office/drawing/2014/main" xmlns="" id="{EECF4CF0-3C24-45F3-94B2-937A66113750}"/>
              </a:ext>
            </a:extLst>
          </p:cNvPr>
          <p:cNvSpPr txBox="1">
            <a:spLocks noGrp="1"/>
          </p:cNvSpPr>
          <p:nvPr>
            <p:ph type="body" sz="quarter" idx="166" hasCustomPrompt="1"/>
          </p:nvPr>
        </p:nvSpPr>
        <p:spPr>
          <a:xfrm>
            <a:off x="8910595" y="3064980"/>
            <a:ext cx="1842392"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3" name="Title">
            <a:extLst>
              <a:ext uri="{FF2B5EF4-FFF2-40B4-BE49-F238E27FC236}">
                <a16:creationId xmlns:a16="http://schemas.microsoft.com/office/drawing/2014/main" xmlns="" id="{F4EBA0D0-62FA-4145-A5B5-EBA2C5430A38}"/>
              </a:ext>
            </a:extLst>
          </p:cNvPr>
          <p:cNvSpPr txBox="1">
            <a:spLocks noGrp="1"/>
          </p:cNvSpPr>
          <p:nvPr>
            <p:ph type="body" sz="quarter" idx="167" hasCustomPrompt="1"/>
          </p:nvPr>
        </p:nvSpPr>
        <p:spPr>
          <a:xfrm>
            <a:off x="8191978" y="3298789"/>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64" name="Double Click to edit text">
            <a:extLst>
              <a:ext uri="{FF2B5EF4-FFF2-40B4-BE49-F238E27FC236}">
                <a16:creationId xmlns:a16="http://schemas.microsoft.com/office/drawing/2014/main" xmlns="" id="{4ACE1BBC-1BDE-4CA1-905C-5365F4B3FF50}"/>
              </a:ext>
            </a:extLst>
          </p:cNvPr>
          <p:cNvSpPr txBox="1">
            <a:spLocks noGrp="1"/>
          </p:cNvSpPr>
          <p:nvPr>
            <p:ph type="body" sz="quarter" idx="168" hasCustomPrompt="1"/>
          </p:nvPr>
        </p:nvSpPr>
        <p:spPr>
          <a:xfrm>
            <a:off x="2097379" y="4716130"/>
            <a:ext cx="184122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65" name="Title">
            <a:extLst>
              <a:ext uri="{FF2B5EF4-FFF2-40B4-BE49-F238E27FC236}">
                <a16:creationId xmlns:a16="http://schemas.microsoft.com/office/drawing/2014/main" xmlns="" id="{42ACBD86-0741-4436-9B92-68FB9DD076A9}"/>
              </a:ext>
            </a:extLst>
          </p:cNvPr>
          <p:cNvSpPr txBox="1">
            <a:spLocks noGrp="1"/>
          </p:cNvSpPr>
          <p:nvPr>
            <p:ph type="body" sz="quarter" idx="169" hasCustomPrompt="1"/>
          </p:nvPr>
        </p:nvSpPr>
        <p:spPr>
          <a:xfrm>
            <a:off x="2095942" y="4430928"/>
            <a:ext cx="1842392"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6" name="Title">
            <a:extLst>
              <a:ext uri="{FF2B5EF4-FFF2-40B4-BE49-F238E27FC236}">
                <a16:creationId xmlns:a16="http://schemas.microsoft.com/office/drawing/2014/main" xmlns="" id="{1EC1E130-D9AA-4DE1-85BC-EC5C92822736}"/>
              </a:ext>
            </a:extLst>
          </p:cNvPr>
          <p:cNvSpPr txBox="1">
            <a:spLocks noGrp="1"/>
          </p:cNvSpPr>
          <p:nvPr>
            <p:ph type="body" sz="quarter" idx="170" hasCustomPrompt="1"/>
          </p:nvPr>
        </p:nvSpPr>
        <p:spPr>
          <a:xfrm>
            <a:off x="1377325" y="4664737"/>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67" name="Double Click to edit text">
            <a:extLst>
              <a:ext uri="{FF2B5EF4-FFF2-40B4-BE49-F238E27FC236}">
                <a16:creationId xmlns:a16="http://schemas.microsoft.com/office/drawing/2014/main" xmlns="" id="{B3078829-4CDA-436E-9CD9-6E5BA7AFE36C}"/>
              </a:ext>
            </a:extLst>
          </p:cNvPr>
          <p:cNvSpPr txBox="1">
            <a:spLocks noGrp="1"/>
          </p:cNvSpPr>
          <p:nvPr>
            <p:ph type="body" sz="quarter" idx="171" hasCustomPrompt="1"/>
          </p:nvPr>
        </p:nvSpPr>
        <p:spPr>
          <a:xfrm>
            <a:off x="5505424" y="4716130"/>
            <a:ext cx="184122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68" name="Title">
            <a:extLst>
              <a:ext uri="{FF2B5EF4-FFF2-40B4-BE49-F238E27FC236}">
                <a16:creationId xmlns:a16="http://schemas.microsoft.com/office/drawing/2014/main" xmlns="" id="{39FD732B-2F9A-4AD2-BD1F-E5E9B48870D0}"/>
              </a:ext>
            </a:extLst>
          </p:cNvPr>
          <p:cNvSpPr txBox="1">
            <a:spLocks noGrp="1"/>
          </p:cNvSpPr>
          <p:nvPr>
            <p:ph type="body" sz="quarter" idx="172" hasCustomPrompt="1"/>
          </p:nvPr>
        </p:nvSpPr>
        <p:spPr>
          <a:xfrm>
            <a:off x="5503987" y="4430928"/>
            <a:ext cx="1842392"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9" name="Title">
            <a:extLst>
              <a:ext uri="{FF2B5EF4-FFF2-40B4-BE49-F238E27FC236}">
                <a16:creationId xmlns:a16="http://schemas.microsoft.com/office/drawing/2014/main" xmlns="" id="{41D875F3-2DBE-4230-90F8-7402AE0E48BA}"/>
              </a:ext>
            </a:extLst>
          </p:cNvPr>
          <p:cNvSpPr txBox="1">
            <a:spLocks noGrp="1"/>
          </p:cNvSpPr>
          <p:nvPr>
            <p:ph type="body" sz="quarter" idx="173" hasCustomPrompt="1"/>
          </p:nvPr>
        </p:nvSpPr>
        <p:spPr>
          <a:xfrm>
            <a:off x="4785370" y="4664737"/>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70" name="Double Click to edit text">
            <a:extLst>
              <a:ext uri="{FF2B5EF4-FFF2-40B4-BE49-F238E27FC236}">
                <a16:creationId xmlns:a16="http://schemas.microsoft.com/office/drawing/2014/main" xmlns="" id="{09C27B95-B724-4A58-9CEB-E0A5DA686694}"/>
              </a:ext>
            </a:extLst>
          </p:cNvPr>
          <p:cNvSpPr txBox="1">
            <a:spLocks noGrp="1"/>
          </p:cNvSpPr>
          <p:nvPr>
            <p:ph type="body" sz="quarter" idx="174" hasCustomPrompt="1"/>
          </p:nvPr>
        </p:nvSpPr>
        <p:spPr>
          <a:xfrm>
            <a:off x="8913469" y="4716130"/>
            <a:ext cx="184122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71" name="Title">
            <a:extLst>
              <a:ext uri="{FF2B5EF4-FFF2-40B4-BE49-F238E27FC236}">
                <a16:creationId xmlns:a16="http://schemas.microsoft.com/office/drawing/2014/main" xmlns="" id="{45F8C84C-DB2A-40D4-AC42-F06C630E99C0}"/>
              </a:ext>
            </a:extLst>
          </p:cNvPr>
          <p:cNvSpPr txBox="1">
            <a:spLocks noGrp="1"/>
          </p:cNvSpPr>
          <p:nvPr>
            <p:ph type="body" sz="quarter" idx="175" hasCustomPrompt="1"/>
          </p:nvPr>
        </p:nvSpPr>
        <p:spPr>
          <a:xfrm>
            <a:off x="8912032" y="4430928"/>
            <a:ext cx="1842392"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72" name="Title">
            <a:extLst>
              <a:ext uri="{FF2B5EF4-FFF2-40B4-BE49-F238E27FC236}">
                <a16:creationId xmlns:a16="http://schemas.microsoft.com/office/drawing/2014/main" xmlns="" id="{6D7612EE-773D-48FA-98FC-99C0060817B5}"/>
              </a:ext>
            </a:extLst>
          </p:cNvPr>
          <p:cNvSpPr txBox="1">
            <a:spLocks noGrp="1"/>
          </p:cNvSpPr>
          <p:nvPr>
            <p:ph type="body" sz="quarter" idx="176" hasCustomPrompt="1"/>
          </p:nvPr>
        </p:nvSpPr>
        <p:spPr>
          <a:xfrm>
            <a:off x="8193415" y="4664737"/>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Tree>
    <p:extLst>
      <p:ext uri="{BB962C8B-B14F-4D97-AF65-F5344CB8AC3E}">
        <p14:creationId xmlns:p14="http://schemas.microsoft.com/office/powerpoint/2010/main" val="31112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9_Header 01 (16:9)">
    <p:spTree>
      <p:nvGrpSpPr>
        <p:cNvPr id="1" name=""/>
        <p:cNvGrpSpPr/>
        <p:nvPr/>
      </p:nvGrpSpPr>
      <p:grpSpPr>
        <a:xfrm>
          <a:off x="0" y="0"/>
          <a:ext cx="0" cy="0"/>
          <a:chOff x="0" y="0"/>
          <a:chExt cx="0" cy="0"/>
        </a:xfrm>
      </p:grpSpPr>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5" name="Picture Placeholder 24">
            <a:extLst>
              <a:ext uri="{FF2B5EF4-FFF2-40B4-BE49-F238E27FC236}">
                <a16:creationId xmlns:a16="http://schemas.microsoft.com/office/drawing/2014/main" xmlns="" id="{340284D0-3B5D-45D4-8516-8A40B72DA4A6}"/>
              </a:ext>
            </a:extLst>
          </p:cNvPr>
          <p:cNvSpPr>
            <a:spLocks noGrp="1"/>
          </p:cNvSpPr>
          <p:nvPr>
            <p:ph type="pic" sz="quarter" idx="135" hasCustomPrompt="1"/>
          </p:nvPr>
        </p:nvSpPr>
        <p:spPr>
          <a:xfrm>
            <a:off x="1268312" y="2254250"/>
            <a:ext cx="2349501" cy="2349500"/>
          </a:xfrm>
          <a:custGeom>
            <a:avLst/>
            <a:gdLst>
              <a:gd name="connsiteX0" fmla="*/ 0 w 4699001"/>
              <a:gd name="connsiteY0" fmla="*/ 0 h 4699000"/>
              <a:gd name="connsiteX1" fmla="*/ 4699001 w 4699001"/>
              <a:gd name="connsiteY1" fmla="*/ 0 h 4699000"/>
              <a:gd name="connsiteX2" fmla="*/ 4699001 w 4699001"/>
              <a:gd name="connsiteY2" fmla="*/ 4699000 h 4699000"/>
              <a:gd name="connsiteX3" fmla="*/ 0 w 4699001"/>
              <a:gd name="connsiteY3" fmla="*/ 4699000 h 4699000"/>
            </a:gdLst>
            <a:ahLst/>
            <a:cxnLst>
              <a:cxn ang="0">
                <a:pos x="connsiteX0" y="connsiteY0"/>
              </a:cxn>
              <a:cxn ang="0">
                <a:pos x="connsiteX1" y="connsiteY1"/>
              </a:cxn>
              <a:cxn ang="0">
                <a:pos x="connsiteX2" y="connsiteY2"/>
              </a:cxn>
              <a:cxn ang="0">
                <a:pos x="connsiteX3" y="connsiteY3"/>
              </a:cxn>
            </a:cxnLst>
            <a:rect l="l" t="t" r="r" b="b"/>
            <a:pathLst>
              <a:path w="4699001" h="4699000">
                <a:moveTo>
                  <a:pt x="0" y="0"/>
                </a:moveTo>
                <a:lnTo>
                  <a:pt x="4699001" y="0"/>
                </a:lnTo>
                <a:lnTo>
                  <a:pt x="4699001" y="4699000"/>
                </a:lnTo>
                <a:lnTo>
                  <a:pt x="0" y="4699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0" name="Text Placeholder 19">
            <a:extLst>
              <a:ext uri="{FF2B5EF4-FFF2-40B4-BE49-F238E27FC236}">
                <a16:creationId xmlns:a16="http://schemas.microsoft.com/office/drawing/2014/main" xmlns="" id="{11BFFCB0-8539-462C-BD21-DFA74D70F719}"/>
              </a:ext>
            </a:extLst>
          </p:cNvPr>
          <p:cNvSpPr>
            <a:spLocks noGrp="1"/>
          </p:cNvSpPr>
          <p:nvPr>
            <p:ph type="body" sz="quarter" idx="137"/>
          </p:nvPr>
        </p:nvSpPr>
        <p:spPr>
          <a:xfrm>
            <a:off x="5936952"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1" name="Title">
            <a:extLst>
              <a:ext uri="{FF2B5EF4-FFF2-40B4-BE49-F238E27FC236}">
                <a16:creationId xmlns:a16="http://schemas.microsoft.com/office/drawing/2014/main" xmlns="" id="{DEF36FC7-9B17-4DF0-B6F4-B9CDE69BAA99}"/>
              </a:ext>
            </a:extLst>
          </p:cNvPr>
          <p:cNvSpPr txBox="1">
            <a:spLocks noGrp="1"/>
          </p:cNvSpPr>
          <p:nvPr>
            <p:ph type="body" sz="quarter" idx="138" hasCustomPrompt="1"/>
          </p:nvPr>
        </p:nvSpPr>
        <p:spPr>
          <a:xfrm>
            <a:off x="634437" y="116913"/>
            <a:ext cx="10922529" cy="352969"/>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26" name="Picture Placeholder 25">
            <a:extLst>
              <a:ext uri="{FF2B5EF4-FFF2-40B4-BE49-F238E27FC236}">
                <a16:creationId xmlns:a16="http://schemas.microsoft.com/office/drawing/2014/main" xmlns="" id="{4F693C6E-4650-497D-AC3A-A20152CCF523}"/>
              </a:ext>
            </a:extLst>
          </p:cNvPr>
          <p:cNvSpPr>
            <a:spLocks noGrp="1"/>
          </p:cNvSpPr>
          <p:nvPr>
            <p:ph type="pic" sz="quarter" idx="139" hasCustomPrompt="1"/>
          </p:nvPr>
        </p:nvSpPr>
        <p:spPr>
          <a:xfrm>
            <a:off x="3703603" y="2254250"/>
            <a:ext cx="2349501" cy="2349500"/>
          </a:xfrm>
          <a:custGeom>
            <a:avLst/>
            <a:gdLst>
              <a:gd name="connsiteX0" fmla="*/ 0 w 4699001"/>
              <a:gd name="connsiteY0" fmla="*/ 0 h 4699000"/>
              <a:gd name="connsiteX1" fmla="*/ 4699001 w 4699001"/>
              <a:gd name="connsiteY1" fmla="*/ 0 h 4699000"/>
              <a:gd name="connsiteX2" fmla="*/ 4699001 w 4699001"/>
              <a:gd name="connsiteY2" fmla="*/ 4699000 h 4699000"/>
              <a:gd name="connsiteX3" fmla="*/ 0 w 4699001"/>
              <a:gd name="connsiteY3" fmla="*/ 4699000 h 4699000"/>
            </a:gdLst>
            <a:ahLst/>
            <a:cxnLst>
              <a:cxn ang="0">
                <a:pos x="connsiteX0" y="connsiteY0"/>
              </a:cxn>
              <a:cxn ang="0">
                <a:pos x="connsiteX1" y="connsiteY1"/>
              </a:cxn>
              <a:cxn ang="0">
                <a:pos x="connsiteX2" y="connsiteY2"/>
              </a:cxn>
              <a:cxn ang="0">
                <a:pos x="connsiteX3" y="connsiteY3"/>
              </a:cxn>
            </a:cxnLst>
            <a:rect l="l" t="t" r="r" b="b"/>
            <a:pathLst>
              <a:path w="4699001" h="4699000">
                <a:moveTo>
                  <a:pt x="0" y="0"/>
                </a:moveTo>
                <a:lnTo>
                  <a:pt x="4699001" y="0"/>
                </a:lnTo>
                <a:lnTo>
                  <a:pt x="4699001" y="4699000"/>
                </a:lnTo>
                <a:lnTo>
                  <a:pt x="0" y="4699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7" name="Picture Placeholder 26">
            <a:extLst>
              <a:ext uri="{FF2B5EF4-FFF2-40B4-BE49-F238E27FC236}">
                <a16:creationId xmlns:a16="http://schemas.microsoft.com/office/drawing/2014/main" xmlns="" id="{FC029872-8113-4438-B43E-85B1C61C9714}"/>
              </a:ext>
            </a:extLst>
          </p:cNvPr>
          <p:cNvSpPr>
            <a:spLocks noGrp="1"/>
          </p:cNvSpPr>
          <p:nvPr>
            <p:ph type="pic" sz="quarter" idx="140" hasCustomPrompt="1"/>
          </p:nvPr>
        </p:nvSpPr>
        <p:spPr>
          <a:xfrm>
            <a:off x="6138894" y="2254250"/>
            <a:ext cx="2349500" cy="2349500"/>
          </a:xfrm>
          <a:custGeom>
            <a:avLst/>
            <a:gdLst>
              <a:gd name="connsiteX0" fmla="*/ 0 w 4699000"/>
              <a:gd name="connsiteY0" fmla="*/ 0 h 4699000"/>
              <a:gd name="connsiteX1" fmla="*/ 4699000 w 4699000"/>
              <a:gd name="connsiteY1" fmla="*/ 0 h 4699000"/>
              <a:gd name="connsiteX2" fmla="*/ 4699000 w 4699000"/>
              <a:gd name="connsiteY2" fmla="*/ 4699000 h 4699000"/>
              <a:gd name="connsiteX3" fmla="*/ 0 w 4699000"/>
              <a:gd name="connsiteY3" fmla="*/ 4699000 h 4699000"/>
            </a:gdLst>
            <a:ahLst/>
            <a:cxnLst>
              <a:cxn ang="0">
                <a:pos x="connsiteX0" y="connsiteY0"/>
              </a:cxn>
              <a:cxn ang="0">
                <a:pos x="connsiteX1" y="connsiteY1"/>
              </a:cxn>
              <a:cxn ang="0">
                <a:pos x="connsiteX2" y="connsiteY2"/>
              </a:cxn>
              <a:cxn ang="0">
                <a:pos x="connsiteX3" y="connsiteY3"/>
              </a:cxn>
            </a:cxnLst>
            <a:rect l="l" t="t" r="r" b="b"/>
            <a:pathLst>
              <a:path w="4699000" h="4699000">
                <a:moveTo>
                  <a:pt x="0" y="0"/>
                </a:moveTo>
                <a:lnTo>
                  <a:pt x="4699000" y="0"/>
                </a:lnTo>
                <a:lnTo>
                  <a:pt x="4699000" y="4699000"/>
                </a:lnTo>
                <a:lnTo>
                  <a:pt x="0" y="4699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9" name="Picture Placeholder 28">
            <a:extLst>
              <a:ext uri="{FF2B5EF4-FFF2-40B4-BE49-F238E27FC236}">
                <a16:creationId xmlns:a16="http://schemas.microsoft.com/office/drawing/2014/main" xmlns="" id="{187ADD9D-57F4-4306-92A9-D92827021F4F}"/>
              </a:ext>
            </a:extLst>
          </p:cNvPr>
          <p:cNvSpPr>
            <a:spLocks noGrp="1"/>
          </p:cNvSpPr>
          <p:nvPr>
            <p:ph type="pic" sz="quarter" idx="141" hasCustomPrompt="1"/>
          </p:nvPr>
        </p:nvSpPr>
        <p:spPr>
          <a:xfrm>
            <a:off x="8574186" y="2254250"/>
            <a:ext cx="2349500" cy="2349500"/>
          </a:xfrm>
          <a:custGeom>
            <a:avLst/>
            <a:gdLst>
              <a:gd name="connsiteX0" fmla="*/ 0 w 4699000"/>
              <a:gd name="connsiteY0" fmla="*/ 0 h 4699000"/>
              <a:gd name="connsiteX1" fmla="*/ 4699000 w 4699000"/>
              <a:gd name="connsiteY1" fmla="*/ 0 h 4699000"/>
              <a:gd name="connsiteX2" fmla="*/ 4699000 w 4699000"/>
              <a:gd name="connsiteY2" fmla="*/ 4699000 h 4699000"/>
              <a:gd name="connsiteX3" fmla="*/ 0 w 4699000"/>
              <a:gd name="connsiteY3" fmla="*/ 4699000 h 4699000"/>
            </a:gdLst>
            <a:ahLst/>
            <a:cxnLst>
              <a:cxn ang="0">
                <a:pos x="connsiteX0" y="connsiteY0"/>
              </a:cxn>
              <a:cxn ang="0">
                <a:pos x="connsiteX1" y="connsiteY1"/>
              </a:cxn>
              <a:cxn ang="0">
                <a:pos x="connsiteX2" y="connsiteY2"/>
              </a:cxn>
              <a:cxn ang="0">
                <a:pos x="connsiteX3" y="connsiteY3"/>
              </a:cxn>
            </a:cxnLst>
            <a:rect l="l" t="t" r="r" b="b"/>
            <a:pathLst>
              <a:path w="4699000" h="4699000">
                <a:moveTo>
                  <a:pt x="0" y="0"/>
                </a:moveTo>
                <a:lnTo>
                  <a:pt x="4699000" y="0"/>
                </a:lnTo>
                <a:lnTo>
                  <a:pt x="4699000" y="4699000"/>
                </a:lnTo>
                <a:lnTo>
                  <a:pt x="0" y="4699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30" name="Double Click to edit text">
            <a:extLst>
              <a:ext uri="{FF2B5EF4-FFF2-40B4-BE49-F238E27FC236}">
                <a16:creationId xmlns:a16="http://schemas.microsoft.com/office/drawing/2014/main" xmlns="" id="{C2789C8A-3FC9-462E-ABB6-BE329664704A}"/>
              </a:ext>
            </a:extLst>
          </p:cNvPr>
          <p:cNvSpPr txBox="1">
            <a:spLocks noGrp="1"/>
          </p:cNvSpPr>
          <p:nvPr>
            <p:ph type="body" sz="quarter" idx="142" hasCustomPrompt="1"/>
          </p:nvPr>
        </p:nvSpPr>
        <p:spPr>
          <a:xfrm>
            <a:off x="1934040" y="1146886"/>
            <a:ext cx="8323921" cy="441871"/>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1" name="Double Click to edit text">
            <a:extLst>
              <a:ext uri="{FF2B5EF4-FFF2-40B4-BE49-F238E27FC236}">
                <a16:creationId xmlns:a16="http://schemas.microsoft.com/office/drawing/2014/main" xmlns="" id="{15D983A5-1FA6-4C0A-A86C-188184F6AE50}"/>
              </a:ext>
            </a:extLst>
          </p:cNvPr>
          <p:cNvSpPr txBox="1">
            <a:spLocks noGrp="1"/>
          </p:cNvSpPr>
          <p:nvPr>
            <p:ph type="body" sz="quarter" idx="143" hasCustomPrompt="1"/>
          </p:nvPr>
        </p:nvSpPr>
        <p:spPr>
          <a:xfrm>
            <a:off x="1269750" y="5273524"/>
            <a:ext cx="2269706"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2" name="Title">
            <a:extLst>
              <a:ext uri="{FF2B5EF4-FFF2-40B4-BE49-F238E27FC236}">
                <a16:creationId xmlns:a16="http://schemas.microsoft.com/office/drawing/2014/main" xmlns="" id="{FAFB64B4-A007-4B0D-A585-79BCBA5220FE}"/>
              </a:ext>
            </a:extLst>
          </p:cNvPr>
          <p:cNvSpPr txBox="1">
            <a:spLocks noGrp="1"/>
          </p:cNvSpPr>
          <p:nvPr>
            <p:ph type="body" sz="quarter" idx="144" hasCustomPrompt="1"/>
          </p:nvPr>
        </p:nvSpPr>
        <p:spPr>
          <a:xfrm>
            <a:off x="1268313" y="4988322"/>
            <a:ext cx="2271143"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3" name="Double Click to edit text">
            <a:extLst>
              <a:ext uri="{FF2B5EF4-FFF2-40B4-BE49-F238E27FC236}">
                <a16:creationId xmlns:a16="http://schemas.microsoft.com/office/drawing/2014/main" xmlns="" id="{9728E987-358D-48BB-A310-C869A8364A6B}"/>
              </a:ext>
            </a:extLst>
          </p:cNvPr>
          <p:cNvSpPr txBox="1">
            <a:spLocks noGrp="1"/>
          </p:cNvSpPr>
          <p:nvPr>
            <p:ph type="body" sz="quarter" idx="145" hasCustomPrompt="1"/>
          </p:nvPr>
        </p:nvSpPr>
        <p:spPr>
          <a:xfrm>
            <a:off x="3705040" y="5273524"/>
            <a:ext cx="2269706"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4" name="Title">
            <a:extLst>
              <a:ext uri="{FF2B5EF4-FFF2-40B4-BE49-F238E27FC236}">
                <a16:creationId xmlns:a16="http://schemas.microsoft.com/office/drawing/2014/main" xmlns="" id="{DD842EBD-8566-460C-A4D8-146961036946}"/>
              </a:ext>
            </a:extLst>
          </p:cNvPr>
          <p:cNvSpPr txBox="1">
            <a:spLocks noGrp="1"/>
          </p:cNvSpPr>
          <p:nvPr>
            <p:ph type="body" sz="quarter" idx="146" hasCustomPrompt="1"/>
          </p:nvPr>
        </p:nvSpPr>
        <p:spPr>
          <a:xfrm>
            <a:off x="3703603" y="4988322"/>
            <a:ext cx="2271143"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5" name="Double Click to edit text">
            <a:extLst>
              <a:ext uri="{FF2B5EF4-FFF2-40B4-BE49-F238E27FC236}">
                <a16:creationId xmlns:a16="http://schemas.microsoft.com/office/drawing/2014/main" xmlns="" id="{17158A76-3D74-4820-9C47-F515092A32E4}"/>
              </a:ext>
            </a:extLst>
          </p:cNvPr>
          <p:cNvSpPr txBox="1">
            <a:spLocks noGrp="1"/>
          </p:cNvSpPr>
          <p:nvPr>
            <p:ph type="body" sz="quarter" idx="147" hasCustomPrompt="1"/>
          </p:nvPr>
        </p:nvSpPr>
        <p:spPr>
          <a:xfrm>
            <a:off x="6140330" y="5273524"/>
            <a:ext cx="2269706"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6" name="Title">
            <a:extLst>
              <a:ext uri="{FF2B5EF4-FFF2-40B4-BE49-F238E27FC236}">
                <a16:creationId xmlns:a16="http://schemas.microsoft.com/office/drawing/2014/main" xmlns="" id="{E8D7C206-B72C-4E3A-A0BD-D2F00A295556}"/>
              </a:ext>
            </a:extLst>
          </p:cNvPr>
          <p:cNvSpPr txBox="1">
            <a:spLocks noGrp="1"/>
          </p:cNvSpPr>
          <p:nvPr>
            <p:ph type="body" sz="quarter" idx="148" hasCustomPrompt="1"/>
          </p:nvPr>
        </p:nvSpPr>
        <p:spPr>
          <a:xfrm>
            <a:off x="6138894" y="4988322"/>
            <a:ext cx="2271143"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7" name="Double Click to edit text">
            <a:extLst>
              <a:ext uri="{FF2B5EF4-FFF2-40B4-BE49-F238E27FC236}">
                <a16:creationId xmlns:a16="http://schemas.microsoft.com/office/drawing/2014/main" xmlns="" id="{2C0DB30A-F720-4EF2-B830-C49866C0E125}"/>
              </a:ext>
            </a:extLst>
          </p:cNvPr>
          <p:cNvSpPr txBox="1">
            <a:spLocks noGrp="1"/>
          </p:cNvSpPr>
          <p:nvPr>
            <p:ph type="body" sz="quarter" idx="149" hasCustomPrompt="1"/>
          </p:nvPr>
        </p:nvSpPr>
        <p:spPr>
          <a:xfrm>
            <a:off x="8575621" y="5273524"/>
            <a:ext cx="2269706"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8" name="Title">
            <a:extLst>
              <a:ext uri="{FF2B5EF4-FFF2-40B4-BE49-F238E27FC236}">
                <a16:creationId xmlns:a16="http://schemas.microsoft.com/office/drawing/2014/main" xmlns="" id="{ACA63355-80BA-4696-A10C-4DD7AAEB7042}"/>
              </a:ext>
            </a:extLst>
          </p:cNvPr>
          <p:cNvSpPr txBox="1">
            <a:spLocks noGrp="1"/>
          </p:cNvSpPr>
          <p:nvPr>
            <p:ph type="body" sz="quarter" idx="150" hasCustomPrompt="1"/>
          </p:nvPr>
        </p:nvSpPr>
        <p:spPr>
          <a:xfrm>
            <a:off x="8574184" y="4988322"/>
            <a:ext cx="2271143"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936872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0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4" name="Picture Placeholder 23">
            <a:extLst>
              <a:ext uri="{FF2B5EF4-FFF2-40B4-BE49-F238E27FC236}">
                <a16:creationId xmlns:a16="http://schemas.microsoft.com/office/drawing/2014/main" xmlns="" id="{63EA4B7B-6B88-43E1-893B-79C4D3E3173F}"/>
              </a:ext>
            </a:extLst>
          </p:cNvPr>
          <p:cNvSpPr>
            <a:spLocks noGrp="1"/>
          </p:cNvSpPr>
          <p:nvPr>
            <p:ph type="pic" sz="quarter" idx="135" hasCustomPrompt="1"/>
          </p:nvPr>
        </p:nvSpPr>
        <p:spPr>
          <a:xfrm>
            <a:off x="1268974" y="1143000"/>
            <a:ext cx="4826001" cy="2286000"/>
          </a:xfrm>
          <a:custGeom>
            <a:avLst/>
            <a:gdLst>
              <a:gd name="connsiteX0" fmla="*/ 0 w 9652001"/>
              <a:gd name="connsiteY0" fmla="*/ 0 h 4572000"/>
              <a:gd name="connsiteX1" fmla="*/ 9652001 w 9652001"/>
              <a:gd name="connsiteY1" fmla="*/ 0 h 4572000"/>
              <a:gd name="connsiteX2" fmla="*/ 9652001 w 9652001"/>
              <a:gd name="connsiteY2" fmla="*/ 4572000 h 4572000"/>
              <a:gd name="connsiteX3" fmla="*/ 0 w 965200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9652001" h="4572000">
                <a:moveTo>
                  <a:pt x="0" y="0"/>
                </a:moveTo>
                <a:lnTo>
                  <a:pt x="9652001" y="0"/>
                </a:lnTo>
                <a:lnTo>
                  <a:pt x="9652001"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9" name="Text Placeholder 18">
            <a:extLst>
              <a:ext uri="{FF2B5EF4-FFF2-40B4-BE49-F238E27FC236}">
                <a16:creationId xmlns:a16="http://schemas.microsoft.com/office/drawing/2014/main" xmlns="" id="{DE336C5D-8111-43F3-AB84-2F7A9B7BEDD2}"/>
              </a:ext>
            </a:extLst>
          </p:cNvPr>
          <p:cNvSpPr>
            <a:spLocks noGrp="1"/>
          </p:cNvSpPr>
          <p:nvPr>
            <p:ph type="body" sz="quarter" idx="137"/>
          </p:nvPr>
        </p:nvSpPr>
        <p:spPr>
          <a:xfrm>
            <a:off x="5936952"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5" name="Picture Placeholder 24">
            <a:extLst>
              <a:ext uri="{FF2B5EF4-FFF2-40B4-BE49-F238E27FC236}">
                <a16:creationId xmlns:a16="http://schemas.microsoft.com/office/drawing/2014/main" xmlns="" id="{26103E7B-C3EB-4626-B66E-E38B27F7B92E}"/>
              </a:ext>
            </a:extLst>
          </p:cNvPr>
          <p:cNvSpPr>
            <a:spLocks noGrp="1"/>
          </p:cNvSpPr>
          <p:nvPr>
            <p:ph type="pic" sz="quarter" idx="139" hasCustomPrompt="1"/>
          </p:nvPr>
        </p:nvSpPr>
        <p:spPr>
          <a:xfrm>
            <a:off x="3683000"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6" name="Picture Placeholder 25">
            <a:extLst>
              <a:ext uri="{FF2B5EF4-FFF2-40B4-BE49-F238E27FC236}">
                <a16:creationId xmlns:a16="http://schemas.microsoft.com/office/drawing/2014/main" xmlns="" id="{A25B0DA5-5CF0-409D-824E-495105365F12}"/>
              </a:ext>
            </a:extLst>
          </p:cNvPr>
          <p:cNvSpPr>
            <a:spLocks noGrp="1"/>
          </p:cNvSpPr>
          <p:nvPr>
            <p:ph type="pic" sz="quarter" idx="140" hasCustomPrompt="1"/>
          </p:nvPr>
        </p:nvSpPr>
        <p:spPr>
          <a:xfrm>
            <a:off x="6095999"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7" name="Picture Placeholder 26">
            <a:extLst>
              <a:ext uri="{FF2B5EF4-FFF2-40B4-BE49-F238E27FC236}">
                <a16:creationId xmlns:a16="http://schemas.microsoft.com/office/drawing/2014/main" xmlns="" id="{A26EBB4E-C5D8-4E6E-AEB8-47BED739DC9B}"/>
              </a:ext>
            </a:extLst>
          </p:cNvPr>
          <p:cNvSpPr>
            <a:spLocks noGrp="1"/>
          </p:cNvSpPr>
          <p:nvPr>
            <p:ph type="pic" sz="quarter" idx="141" hasCustomPrompt="1"/>
          </p:nvPr>
        </p:nvSpPr>
        <p:spPr>
          <a:xfrm>
            <a:off x="8510025" y="1143000"/>
            <a:ext cx="2413001" cy="4572000"/>
          </a:xfrm>
          <a:custGeom>
            <a:avLst/>
            <a:gdLst>
              <a:gd name="connsiteX0" fmla="*/ 0 w 4826002"/>
              <a:gd name="connsiteY0" fmla="*/ 0 h 9144000"/>
              <a:gd name="connsiteX1" fmla="*/ 4826002 w 4826002"/>
              <a:gd name="connsiteY1" fmla="*/ 0 h 9144000"/>
              <a:gd name="connsiteX2" fmla="*/ 4826002 w 4826002"/>
              <a:gd name="connsiteY2" fmla="*/ 9144000 h 9144000"/>
              <a:gd name="connsiteX3" fmla="*/ 0 w 4826002"/>
              <a:gd name="connsiteY3" fmla="*/ 9144000 h 9144000"/>
            </a:gdLst>
            <a:ahLst/>
            <a:cxnLst>
              <a:cxn ang="0">
                <a:pos x="connsiteX0" y="connsiteY0"/>
              </a:cxn>
              <a:cxn ang="0">
                <a:pos x="connsiteX1" y="connsiteY1"/>
              </a:cxn>
              <a:cxn ang="0">
                <a:pos x="connsiteX2" y="connsiteY2"/>
              </a:cxn>
              <a:cxn ang="0">
                <a:pos x="connsiteX3" y="connsiteY3"/>
              </a:cxn>
            </a:cxnLst>
            <a:rect l="l" t="t" r="r" b="b"/>
            <a:pathLst>
              <a:path w="4826002" h="9144000">
                <a:moveTo>
                  <a:pt x="0" y="0"/>
                </a:moveTo>
                <a:lnTo>
                  <a:pt x="4826002" y="0"/>
                </a:lnTo>
                <a:lnTo>
                  <a:pt x="4826002" y="9144000"/>
                </a:lnTo>
                <a:lnTo>
                  <a:pt x="0" y="9144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315400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0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8" name="Rectangle">
            <a:extLst>
              <a:ext uri="{FF2B5EF4-FFF2-40B4-BE49-F238E27FC236}">
                <a16:creationId xmlns:a16="http://schemas.microsoft.com/office/drawing/2014/main" xmlns="" id="{416F03AA-9C7B-437B-B786-64AB001FD065}"/>
              </a:ext>
            </a:extLst>
          </p:cNvPr>
          <p:cNvSpPr/>
          <p:nvPr userDrawn="1"/>
        </p:nvSpPr>
        <p:spPr>
          <a:xfrm>
            <a:off x="6096000" y="1143000"/>
            <a:ext cx="2413000" cy="2286000"/>
          </a:xfrm>
          <a:prstGeom prst="rect">
            <a:avLst/>
          </a:prstGeom>
          <a:solidFill>
            <a:schemeClr val="accent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9" name="Rectangle">
            <a:extLst>
              <a:ext uri="{FF2B5EF4-FFF2-40B4-BE49-F238E27FC236}">
                <a16:creationId xmlns:a16="http://schemas.microsoft.com/office/drawing/2014/main" xmlns="" id="{0EEE7FD1-DECC-4C57-88C9-5E650F9AC2EB}"/>
              </a:ext>
            </a:extLst>
          </p:cNvPr>
          <p:cNvSpPr/>
          <p:nvPr userDrawn="1"/>
        </p:nvSpPr>
        <p:spPr>
          <a:xfrm>
            <a:off x="1268975" y="3429000"/>
            <a:ext cx="2413001" cy="2286000"/>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4" name="Picture Placeholder 23">
            <a:extLst>
              <a:ext uri="{FF2B5EF4-FFF2-40B4-BE49-F238E27FC236}">
                <a16:creationId xmlns:a16="http://schemas.microsoft.com/office/drawing/2014/main" xmlns="" id="{63EA4B7B-6B88-43E1-893B-79C4D3E3173F}"/>
              </a:ext>
            </a:extLst>
          </p:cNvPr>
          <p:cNvSpPr>
            <a:spLocks noGrp="1"/>
          </p:cNvSpPr>
          <p:nvPr>
            <p:ph type="pic" sz="quarter" idx="135" hasCustomPrompt="1"/>
          </p:nvPr>
        </p:nvSpPr>
        <p:spPr>
          <a:xfrm>
            <a:off x="1268974" y="1143000"/>
            <a:ext cx="4826001" cy="2286000"/>
          </a:xfrm>
          <a:custGeom>
            <a:avLst/>
            <a:gdLst>
              <a:gd name="connsiteX0" fmla="*/ 0 w 9652001"/>
              <a:gd name="connsiteY0" fmla="*/ 0 h 4572000"/>
              <a:gd name="connsiteX1" fmla="*/ 9652001 w 9652001"/>
              <a:gd name="connsiteY1" fmla="*/ 0 h 4572000"/>
              <a:gd name="connsiteX2" fmla="*/ 9652001 w 9652001"/>
              <a:gd name="connsiteY2" fmla="*/ 4572000 h 4572000"/>
              <a:gd name="connsiteX3" fmla="*/ 0 w 965200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9652001" h="4572000">
                <a:moveTo>
                  <a:pt x="0" y="0"/>
                </a:moveTo>
                <a:lnTo>
                  <a:pt x="9652001" y="0"/>
                </a:lnTo>
                <a:lnTo>
                  <a:pt x="9652001"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9" name="Text Placeholder 18">
            <a:extLst>
              <a:ext uri="{FF2B5EF4-FFF2-40B4-BE49-F238E27FC236}">
                <a16:creationId xmlns:a16="http://schemas.microsoft.com/office/drawing/2014/main" xmlns="" id="{DE336C5D-8111-43F3-AB84-2F7A9B7BEDD2}"/>
              </a:ext>
            </a:extLst>
          </p:cNvPr>
          <p:cNvSpPr>
            <a:spLocks noGrp="1"/>
          </p:cNvSpPr>
          <p:nvPr>
            <p:ph type="body" sz="quarter" idx="137"/>
          </p:nvPr>
        </p:nvSpPr>
        <p:spPr>
          <a:xfrm>
            <a:off x="5936952"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0" name="Title">
            <a:extLst>
              <a:ext uri="{FF2B5EF4-FFF2-40B4-BE49-F238E27FC236}">
                <a16:creationId xmlns:a16="http://schemas.microsoft.com/office/drawing/2014/main" xmlns="" id="{9C68C00C-AD9D-4C01-95A3-377E72069A75}"/>
              </a:ext>
            </a:extLst>
          </p:cNvPr>
          <p:cNvSpPr txBox="1">
            <a:spLocks noGrp="1"/>
          </p:cNvSpPr>
          <p:nvPr>
            <p:ph type="body" sz="quarter" idx="138" hasCustomPrompt="1"/>
          </p:nvPr>
        </p:nvSpPr>
        <p:spPr>
          <a:xfrm>
            <a:off x="634437" y="116913"/>
            <a:ext cx="10922529" cy="352969"/>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25" name="Picture Placeholder 24">
            <a:extLst>
              <a:ext uri="{FF2B5EF4-FFF2-40B4-BE49-F238E27FC236}">
                <a16:creationId xmlns:a16="http://schemas.microsoft.com/office/drawing/2014/main" xmlns="" id="{26103E7B-C3EB-4626-B66E-E38B27F7B92E}"/>
              </a:ext>
            </a:extLst>
          </p:cNvPr>
          <p:cNvSpPr>
            <a:spLocks noGrp="1"/>
          </p:cNvSpPr>
          <p:nvPr>
            <p:ph type="pic" sz="quarter" idx="139" hasCustomPrompt="1"/>
          </p:nvPr>
        </p:nvSpPr>
        <p:spPr>
          <a:xfrm>
            <a:off x="3683000"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6" name="Picture Placeholder 25">
            <a:extLst>
              <a:ext uri="{FF2B5EF4-FFF2-40B4-BE49-F238E27FC236}">
                <a16:creationId xmlns:a16="http://schemas.microsoft.com/office/drawing/2014/main" xmlns="" id="{A25B0DA5-5CF0-409D-824E-495105365F12}"/>
              </a:ext>
            </a:extLst>
          </p:cNvPr>
          <p:cNvSpPr>
            <a:spLocks noGrp="1"/>
          </p:cNvSpPr>
          <p:nvPr>
            <p:ph type="pic" sz="quarter" idx="140" hasCustomPrompt="1"/>
          </p:nvPr>
        </p:nvSpPr>
        <p:spPr>
          <a:xfrm>
            <a:off x="6095999"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7" name="Picture Placeholder 26">
            <a:extLst>
              <a:ext uri="{FF2B5EF4-FFF2-40B4-BE49-F238E27FC236}">
                <a16:creationId xmlns:a16="http://schemas.microsoft.com/office/drawing/2014/main" xmlns="" id="{A26EBB4E-C5D8-4E6E-AEB8-47BED739DC9B}"/>
              </a:ext>
            </a:extLst>
          </p:cNvPr>
          <p:cNvSpPr>
            <a:spLocks noGrp="1"/>
          </p:cNvSpPr>
          <p:nvPr>
            <p:ph type="pic" sz="quarter" idx="141" hasCustomPrompt="1"/>
          </p:nvPr>
        </p:nvSpPr>
        <p:spPr>
          <a:xfrm>
            <a:off x="8510025" y="1143000"/>
            <a:ext cx="2413001" cy="4572000"/>
          </a:xfrm>
          <a:custGeom>
            <a:avLst/>
            <a:gdLst>
              <a:gd name="connsiteX0" fmla="*/ 0 w 4826002"/>
              <a:gd name="connsiteY0" fmla="*/ 0 h 9144000"/>
              <a:gd name="connsiteX1" fmla="*/ 4826002 w 4826002"/>
              <a:gd name="connsiteY1" fmla="*/ 0 h 9144000"/>
              <a:gd name="connsiteX2" fmla="*/ 4826002 w 4826002"/>
              <a:gd name="connsiteY2" fmla="*/ 9144000 h 9144000"/>
              <a:gd name="connsiteX3" fmla="*/ 0 w 4826002"/>
              <a:gd name="connsiteY3" fmla="*/ 9144000 h 9144000"/>
            </a:gdLst>
            <a:ahLst/>
            <a:cxnLst>
              <a:cxn ang="0">
                <a:pos x="connsiteX0" y="connsiteY0"/>
              </a:cxn>
              <a:cxn ang="0">
                <a:pos x="connsiteX1" y="connsiteY1"/>
              </a:cxn>
              <a:cxn ang="0">
                <a:pos x="connsiteX2" y="connsiteY2"/>
              </a:cxn>
              <a:cxn ang="0">
                <a:pos x="connsiteX3" y="connsiteY3"/>
              </a:cxn>
            </a:cxnLst>
            <a:rect l="l" t="t" r="r" b="b"/>
            <a:pathLst>
              <a:path w="4826002" h="9144000">
                <a:moveTo>
                  <a:pt x="0" y="0"/>
                </a:moveTo>
                <a:lnTo>
                  <a:pt x="4826002" y="0"/>
                </a:lnTo>
                <a:lnTo>
                  <a:pt x="4826002" y="9144000"/>
                </a:lnTo>
                <a:lnTo>
                  <a:pt x="0" y="9144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8" name="O">
            <a:extLst>
              <a:ext uri="{FF2B5EF4-FFF2-40B4-BE49-F238E27FC236}">
                <a16:creationId xmlns:a16="http://schemas.microsoft.com/office/drawing/2014/main" xmlns="" id="{5F4B0576-CDCB-44EC-BC6A-B93EAB2B73C6}"/>
              </a:ext>
            </a:extLst>
          </p:cNvPr>
          <p:cNvSpPr txBox="1">
            <a:spLocks noGrp="1"/>
          </p:cNvSpPr>
          <p:nvPr>
            <p:ph type="body" sz="quarter" idx="130" hasCustomPrompt="1"/>
          </p:nvPr>
        </p:nvSpPr>
        <p:spPr>
          <a:xfrm>
            <a:off x="7145437" y="1636710"/>
            <a:ext cx="307776" cy="384721"/>
          </a:xfrm>
          <a:prstGeom prst="rect">
            <a:avLst/>
          </a:prstGeom>
          <a:noFill/>
        </p:spPr>
        <p:txBody>
          <a:bodyPr wrap="square" lIns="0" tIns="0" rIns="0" bIns="0" anchor="ctr">
            <a:spAutoFit/>
          </a:bodyPr>
          <a:lstStyle>
            <a:lvl1pPr algn="ctr" defTabSz="457200">
              <a:lnSpc>
                <a:spcPct val="100000"/>
              </a:lnSpc>
              <a:defRPr sz="2500">
                <a:solidFill>
                  <a:srgbClr val="F7F9FF"/>
                </a:solidFill>
                <a:latin typeface="linea-basic-10"/>
                <a:ea typeface="linea-basic-10"/>
                <a:cs typeface="linea-basic-10"/>
                <a:sym typeface="linea-basic-10"/>
              </a:defRPr>
            </a:lvl1pPr>
          </a:lstStyle>
          <a:p>
            <a:pPr lvl="0"/>
            <a:r>
              <a:rPr lang="en-US" dirty="0"/>
              <a:t>O</a:t>
            </a:r>
          </a:p>
        </p:txBody>
      </p:sp>
      <p:sp>
        <p:nvSpPr>
          <p:cNvPr id="29" name="Double Click to edit text">
            <a:extLst>
              <a:ext uri="{FF2B5EF4-FFF2-40B4-BE49-F238E27FC236}">
                <a16:creationId xmlns:a16="http://schemas.microsoft.com/office/drawing/2014/main" xmlns="" id="{E6EDE762-4687-4B05-AFC9-546D16A896B6}"/>
              </a:ext>
            </a:extLst>
          </p:cNvPr>
          <p:cNvSpPr txBox="1">
            <a:spLocks noGrp="1"/>
          </p:cNvSpPr>
          <p:nvPr>
            <p:ph type="body" sz="quarter" idx="149" hasCustomPrompt="1"/>
          </p:nvPr>
        </p:nvSpPr>
        <p:spPr>
          <a:xfrm>
            <a:off x="6237777" y="2452932"/>
            <a:ext cx="2129447"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0" name="Title">
            <a:extLst>
              <a:ext uri="{FF2B5EF4-FFF2-40B4-BE49-F238E27FC236}">
                <a16:creationId xmlns:a16="http://schemas.microsoft.com/office/drawing/2014/main" xmlns="" id="{B2D287A8-473D-4432-81DF-0981206C89E2}"/>
              </a:ext>
            </a:extLst>
          </p:cNvPr>
          <p:cNvSpPr txBox="1">
            <a:spLocks noGrp="1"/>
          </p:cNvSpPr>
          <p:nvPr>
            <p:ph type="body" sz="quarter" idx="150" hasCustomPrompt="1"/>
          </p:nvPr>
        </p:nvSpPr>
        <p:spPr>
          <a:xfrm>
            <a:off x="6236384" y="2167730"/>
            <a:ext cx="2130795"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Helvetica Neue"/>
              </a:defRPr>
            </a:lvl1pPr>
          </a:lstStyle>
          <a:p>
            <a:pPr lvl="0"/>
            <a:r>
              <a:rPr lang="en-US" dirty="0"/>
              <a:t>Title</a:t>
            </a:r>
          </a:p>
        </p:txBody>
      </p:sp>
      <p:sp>
        <p:nvSpPr>
          <p:cNvPr id="41" name="E">
            <a:extLst>
              <a:ext uri="{FF2B5EF4-FFF2-40B4-BE49-F238E27FC236}">
                <a16:creationId xmlns:a16="http://schemas.microsoft.com/office/drawing/2014/main" xmlns="" id="{6852D217-5FBF-4D69-88D6-B693BDFB118F}"/>
              </a:ext>
            </a:extLst>
          </p:cNvPr>
          <p:cNvSpPr txBox="1"/>
          <p:nvPr userDrawn="1"/>
        </p:nvSpPr>
        <p:spPr>
          <a:xfrm>
            <a:off x="2314944" y="3789464"/>
            <a:ext cx="211596" cy="517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l" defTabSz="914400">
              <a:lnSpc>
                <a:spcPct val="150000"/>
              </a:lnSpc>
              <a:defRPr sz="5000" b="0">
                <a:solidFill>
                  <a:srgbClr val="F7F9FF"/>
                </a:solidFill>
                <a:latin typeface="linea-basic-10"/>
                <a:ea typeface="linea-basic-10"/>
                <a:cs typeface="linea-basic-10"/>
                <a:sym typeface="linea-basic-10"/>
              </a:defRPr>
            </a:lvl1pPr>
          </a:lstStyle>
          <a:p>
            <a:r>
              <a:rPr lang="en-US" sz="2500" dirty="0">
                <a:solidFill>
                  <a:schemeClr val="accent5"/>
                </a:solidFill>
              </a:rPr>
              <a:t>O</a:t>
            </a:r>
            <a:endParaRPr sz="2500" dirty="0">
              <a:solidFill>
                <a:schemeClr val="accent5"/>
              </a:solidFill>
            </a:endParaRPr>
          </a:p>
        </p:txBody>
      </p:sp>
      <p:sp>
        <p:nvSpPr>
          <p:cNvPr id="42" name="O">
            <a:extLst>
              <a:ext uri="{FF2B5EF4-FFF2-40B4-BE49-F238E27FC236}">
                <a16:creationId xmlns:a16="http://schemas.microsoft.com/office/drawing/2014/main" xmlns="" id="{EF7B8D80-42F9-40FB-85BD-41643AEBB64F}"/>
              </a:ext>
            </a:extLst>
          </p:cNvPr>
          <p:cNvSpPr txBox="1">
            <a:spLocks noGrp="1"/>
          </p:cNvSpPr>
          <p:nvPr>
            <p:ph type="body" sz="quarter" idx="154" hasCustomPrompt="1"/>
          </p:nvPr>
        </p:nvSpPr>
        <p:spPr>
          <a:xfrm>
            <a:off x="2319805" y="3922710"/>
            <a:ext cx="307776" cy="384721"/>
          </a:xfrm>
          <a:prstGeom prst="rect">
            <a:avLst/>
          </a:prstGeom>
          <a:noFill/>
        </p:spPr>
        <p:txBody>
          <a:bodyPr wrap="square" lIns="0" tIns="0" rIns="0" bIns="0" anchor="ctr">
            <a:spAutoFit/>
          </a:bodyPr>
          <a:lstStyle>
            <a:lvl1pPr algn="ctr" defTabSz="457200">
              <a:lnSpc>
                <a:spcPct val="100000"/>
              </a:lnSpc>
              <a:defRPr sz="2500">
                <a:solidFill>
                  <a:srgbClr val="F7F9FF"/>
                </a:solidFill>
                <a:latin typeface="linea-basic-10"/>
                <a:ea typeface="linea-basic-10"/>
                <a:cs typeface="linea-basic-10"/>
                <a:sym typeface="linea-basic-10"/>
              </a:defRPr>
            </a:lvl1pPr>
          </a:lstStyle>
          <a:p>
            <a:pPr lvl="0"/>
            <a:r>
              <a:rPr lang="en-US" dirty="0"/>
              <a:t>O</a:t>
            </a:r>
          </a:p>
        </p:txBody>
      </p:sp>
      <p:sp>
        <p:nvSpPr>
          <p:cNvPr id="43" name="Double Click to edit text">
            <a:extLst>
              <a:ext uri="{FF2B5EF4-FFF2-40B4-BE49-F238E27FC236}">
                <a16:creationId xmlns:a16="http://schemas.microsoft.com/office/drawing/2014/main" xmlns="" id="{F302527F-B495-45C5-8115-A969CE2931DF}"/>
              </a:ext>
            </a:extLst>
          </p:cNvPr>
          <p:cNvSpPr txBox="1">
            <a:spLocks noGrp="1"/>
          </p:cNvSpPr>
          <p:nvPr>
            <p:ph type="body" sz="quarter" idx="155" hasCustomPrompt="1"/>
          </p:nvPr>
        </p:nvSpPr>
        <p:spPr>
          <a:xfrm>
            <a:off x="1412145" y="4740122"/>
            <a:ext cx="2129447"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4" name="Title">
            <a:extLst>
              <a:ext uri="{FF2B5EF4-FFF2-40B4-BE49-F238E27FC236}">
                <a16:creationId xmlns:a16="http://schemas.microsoft.com/office/drawing/2014/main" xmlns="" id="{73D85AC3-E652-4D74-8898-100EFC473E8F}"/>
              </a:ext>
            </a:extLst>
          </p:cNvPr>
          <p:cNvSpPr txBox="1">
            <a:spLocks noGrp="1"/>
          </p:cNvSpPr>
          <p:nvPr>
            <p:ph type="body" sz="quarter" idx="156" hasCustomPrompt="1"/>
          </p:nvPr>
        </p:nvSpPr>
        <p:spPr>
          <a:xfrm>
            <a:off x="1410752" y="4464445"/>
            <a:ext cx="2130795" cy="24209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2143742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1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1" name="Picture Placeholder 20">
            <a:extLst>
              <a:ext uri="{FF2B5EF4-FFF2-40B4-BE49-F238E27FC236}">
                <a16:creationId xmlns:a16="http://schemas.microsoft.com/office/drawing/2014/main" xmlns="" id="{6D93257D-03E6-4F5B-9D9B-A712DBAFC240}"/>
              </a:ext>
            </a:extLst>
          </p:cNvPr>
          <p:cNvSpPr>
            <a:spLocks noGrp="1"/>
          </p:cNvSpPr>
          <p:nvPr>
            <p:ph type="pic" sz="quarter" idx="135" hasCustomPrompt="1"/>
          </p:nvPr>
        </p:nvSpPr>
        <p:spPr>
          <a:xfrm>
            <a:off x="6095999"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0" name="Picture Placeholder 19">
            <a:extLst>
              <a:ext uri="{FF2B5EF4-FFF2-40B4-BE49-F238E27FC236}">
                <a16:creationId xmlns:a16="http://schemas.microsoft.com/office/drawing/2014/main" xmlns="" id="{F3208069-7374-45BB-95F0-4D1846A0FEEB}"/>
              </a:ext>
            </a:extLst>
          </p:cNvPr>
          <p:cNvSpPr>
            <a:spLocks noGrp="1"/>
          </p:cNvSpPr>
          <p:nvPr>
            <p:ph type="pic" sz="quarter" idx="136" hasCustomPrompt="1"/>
          </p:nvPr>
        </p:nvSpPr>
        <p:spPr>
          <a:xfrm>
            <a:off x="8510026"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9" name="Picture Placeholder 18">
            <a:extLst>
              <a:ext uri="{FF2B5EF4-FFF2-40B4-BE49-F238E27FC236}">
                <a16:creationId xmlns:a16="http://schemas.microsoft.com/office/drawing/2014/main" xmlns="" id="{CD3C9384-B8A5-43B6-9151-E0B3F7605D87}"/>
              </a:ext>
            </a:extLst>
          </p:cNvPr>
          <p:cNvSpPr>
            <a:spLocks noGrp="1"/>
          </p:cNvSpPr>
          <p:nvPr>
            <p:ph type="pic" sz="quarter" idx="129" hasCustomPrompt="1"/>
          </p:nvPr>
        </p:nvSpPr>
        <p:spPr>
          <a:xfrm>
            <a:off x="6096000"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23" name="Picture Placeholder 22">
            <a:extLst>
              <a:ext uri="{FF2B5EF4-FFF2-40B4-BE49-F238E27FC236}">
                <a16:creationId xmlns:a16="http://schemas.microsoft.com/office/drawing/2014/main" xmlns="" id="{FD328988-B3A4-47A9-BD6E-4DBAF7F49FAB}"/>
              </a:ext>
            </a:extLst>
          </p:cNvPr>
          <p:cNvSpPr>
            <a:spLocks noGrp="1"/>
          </p:cNvSpPr>
          <p:nvPr>
            <p:ph type="pic" sz="quarter" idx="137" hasCustomPrompt="1"/>
          </p:nvPr>
        </p:nvSpPr>
        <p:spPr>
          <a:xfrm>
            <a:off x="8510026"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24" name="Title">
            <a:extLst>
              <a:ext uri="{FF2B5EF4-FFF2-40B4-BE49-F238E27FC236}">
                <a16:creationId xmlns:a16="http://schemas.microsoft.com/office/drawing/2014/main" xmlns="" id="{196434C2-8C2B-49FF-A0BB-C336DF36B957}"/>
              </a:ext>
            </a:extLst>
          </p:cNvPr>
          <p:cNvSpPr txBox="1">
            <a:spLocks noGrp="1"/>
          </p:cNvSpPr>
          <p:nvPr>
            <p:ph type="body" sz="quarter" idx="138" hasCustomPrompt="1"/>
          </p:nvPr>
        </p:nvSpPr>
        <p:spPr>
          <a:xfrm>
            <a:off x="1292097" y="2622627"/>
            <a:ext cx="2475159"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25" name="Double Click to edit text">
            <a:extLst>
              <a:ext uri="{FF2B5EF4-FFF2-40B4-BE49-F238E27FC236}">
                <a16:creationId xmlns:a16="http://schemas.microsoft.com/office/drawing/2014/main" xmlns="" id="{95BE732C-30EC-48E1-8104-CACCED339DCD}"/>
              </a:ext>
            </a:extLst>
          </p:cNvPr>
          <p:cNvSpPr txBox="1">
            <a:spLocks noGrp="1"/>
          </p:cNvSpPr>
          <p:nvPr>
            <p:ph type="body" sz="quarter" idx="139" hasCustomPrompt="1"/>
          </p:nvPr>
        </p:nvSpPr>
        <p:spPr>
          <a:xfrm>
            <a:off x="1292096" y="3484376"/>
            <a:ext cx="4167532" cy="1144462"/>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6" name="Text Placeholder 25">
            <a:extLst>
              <a:ext uri="{FF2B5EF4-FFF2-40B4-BE49-F238E27FC236}">
                <a16:creationId xmlns:a16="http://schemas.microsoft.com/office/drawing/2014/main" xmlns="" id="{E738410D-117F-45AF-9351-4EA21A4FA968}"/>
              </a:ext>
            </a:extLst>
          </p:cNvPr>
          <p:cNvSpPr>
            <a:spLocks noGrp="1"/>
          </p:cNvSpPr>
          <p:nvPr>
            <p:ph type="body" sz="quarter" idx="74"/>
          </p:nvPr>
        </p:nvSpPr>
        <p:spPr>
          <a:xfrm>
            <a:off x="1292097" y="2218148"/>
            <a:ext cx="108924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27" name="Title">
            <a:extLst>
              <a:ext uri="{FF2B5EF4-FFF2-40B4-BE49-F238E27FC236}">
                <a16:creationId xmlns:a16="http://schemas.microsoft.com/office/drawing/2014/main" xmlns="" id="{9A02D184-7492-4699-841C-88F15827D622}"/>
              </a:ext>
            </a:extLst>
          </p:cNvPr>
          <p:cNvSpPr txBox="1">
            <a:spLocks noGrp="1"/>
          </p:cNvSpPr>
          <p:nvPr>
            <p:ph type="body" sz="quarter" idx="140" hasCustomPrompt="1"/>
          </p:nvPr>
        </p:nvSpPr>
        <p:spPr>
          <a:xfrm>
            <a:off x="1312766" y="2243448"/>
            <a:ext cx="1009977"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Tree>
    <p:extLst>
      <p:ext uri="{BB962C8B-B14F-4D97-AF65-F5344CB8AC3E}">
        <p14:creationId xmlns:p14="http://schemas.microsoft.com/office/powerpoint/2010/main" val="116402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7_Header 01 (16:9)">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xmlns="" id="{ECF51D40-7E67-4F9C-9475-8B31F3B0FC05}"/>
              </a:ext>
            </a:extLst>
          </p:cNvPr>
          <p:cNvSpPr>
            <a:spLocks noGrp="1"/>
          </p:cNvSpPr>
          <p:nvPr>
            <p:ph type="body" sz="quarter" idx="74"/>
          </p:nvPr>
        </p:nvSpPr>
        <p:spPr>
          <a:xfrm>
            <a:off x="1268975" y="2238375"/>
            <a:ext cx="2381251" cy="2381250"/>
          </a:xfrm>
          <a:custGeom>
            <a:avLst/>
            <a:gdLst>
              <a:gd name="connsiteX0" fmla="*/ 0 w 4762501"/>
              <a:gd name="connsiteY0" fmla="*/ 0 h 4762500"/>
              <a:gd name="connsiteX1" fmla="*/ 4762501 w 4762501"/>
              <a:gd name="connsiteY1" fmla="*/ 0 h 4762500"/>
              <a:gd name="connsiteX2" fmla="*/ 4762501 w 4762501"/>
              <a:gd name="connsiteY2" fmla="*/ 4762500 h 4762500"/>
              <a:gd name="connsiteX3" fmla="*/ 0 w 4762501"/>
              <a:gd name="connsiteY3" fmla="*/ 4762500 h 4762500"/>
            </a:gdLst>
            <a:ahLst/>
            <a:cxnLst>
              <a:cxn ang="0">
                <a:pos x="connsiteX0" y="connsiteY0"/>
              </a:cxn>
              <a:cxn ang="0">
                <a:pos x="connsiteX1" y="connsiteY1"/>
              </a:cxn>
              <a:cxn ang="0">
                <a:pos x="connsiteX2" y="connsiteY2"/>
              </a:cxn>
              <a:cxn ang="0">
                <a:pos x="connsiteX3" y="connsiteY3"/>
              </a:cxn>
            </a:cxnLst>
            <a:rect l="l" t="t" r="r" b="b"/>
            <a:pathLst>
              <a:path w="4762501" h="4762500">
                <a:moveTo>
                  <a:pt x="0" y="0"/>
                </a:moveTo>
                <a:lnTo>
                  <a:pt x="4762501" y="0"/>
                </a:lnTo>
                <a:lnTo>
                  <a:pt x="4762501" y="4762500"/>
                </a:lnTo>
                <a:lnTo>
                  <a:pt x="0" y="4762500"/>
                </a:lnTo>
                <a:close/>
              </a:path>
            </a:pathLst>
          </a:custGeom>
          <a:solidFill>
            <a:srgbClr val="EDEFF5"/>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9" name="Text Placeholder 28">
            <a:extLst>
              <a:ext uri="{FF2B5EF4-FFF2-40B4-BE49-F238E27FC236}">
                <a16:creationId xmlns:a16="http://schemas.microsoft.com/office/drawing/2014/main" xmlns="" id="{CAD6A444-7030-4919-97FD-62E22E22AEF8}"/>
              </a:ext>
            </a:extLst>
          </p:cNvPr>
          <p:cNvSpPr>
            <a:spLocks noGrp="1"/>
          </p:cNvSpPr>
          <p:nvPr>
            <p:ph type="body" sz="quarter" idx="139"/>
          </p:nvPr>
        </p:nvSpPr>
        <p:spPr>
          <a:xfrm>
            <a:off x="3693683" y="2238375"/>
            <a:ext cx="2381251" cy="2381250"/>
          </a:xfrm>
          <a:custGeom>
            <a:avLst/>
            <a:gdLst>
              <a:gd name="connsiteX0" fmla="*/ 0 w 4762501"/>
              <a:gd name="connsiteY0" fmla="*/ 0 h 4762500"/>
              <a:gd name="connsiteX1" fmla="*/ 4762501 w 4762501"/>
              <a:gd name="connsiteY1" fmla="*/ 0 h 4762500"/>
              <a:gd name="connsiteX2" fmla="*/ 4762501 w 4762501"/>
              <a:gd name="connsiteY2" fmla="*/ 4762500 h 4762500"/>
              <a:gd name="connsiteX3" fmla="*/ 0 w 4762501"/>
              <a:gd name="connsiteY3" fmla="*/ 4762500 h 4762500"/>
            </a:gdLst>
            <a:ahLst/>
            <a:cxnLst>
              <a:cxn ang="0">
                <a:pos x="connsiteX0" y="connsiteY0"/>
              </a:cxn>
              <a:cxn ang="0">
                <a:pos x="connsiteX1" y="connsiteY1"/>
              </a:cxn>
              <a:cxn ang="0">
                <a:pos x="connsiteX2" y="connsiteY2"/>
              </a:cxn>
              <a:cxn ang="0">
                <a:pos x="connsiteX3" y="connsiteY3"/>
              </a:cxn>
            </a:cxnLst>
            <a:rect l="l" t="t" r="r" b="b"/>
            <a:pathLst>
              <a:path w="4762501" h="4762500">
                <a:moveTo>
                  <a:pt x="0" y="0"/>
                </a:moveTo>
                <a:lnTo>
                  <a:pt x="4762501" y="0"/>
                </a:lnTo>
                <a:lnTo>
                  <a:pt x="4762501" y="4762500"/>
                </a:lnTo>
                <a:lnTo>
                  <a:pt x="0" y="4762500"/>
                </a:lnTo>
                <a:close/>
              </a:path>
            </a:pathLst>
          </a:custGeom>
          <a:solidFill>
            <a:srgbClr val="EDEFF5"/>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0" name="Text Placeholder 29">
            <a:extLst>
              <a:ext uri="{FF2B5EF4-FFF2-40B4-BE49-F238E27FC236}">
                <a16:creationId xmlns:a16="http://schemas.microsoft.com/office/drawing/2014/main" xmlns="" id="{2EC9F97D-07C6-4BC6-8075-CE22F1021AA6}"/>
              </a:ext>
            </a:extLst>
          </p:cNvPr>
          <p:cNvSpPr>
            <a:spLocks noGrp="1"/>
          </p:cNvSpPr>
          <p:nvPr>
            <p:ph type="body" sz="quarter" idx="140"/>
          </p:nvPr>
        </p:nvSpPr>
        <p:spPr>
          <a:xfrm>
            <a:off x="8543098" y="2238375"/>
            <a:ext cx="2381250" cy="2381250"/>
          </a:xfrm>
          <a:custGeom>
            <a:avLst/>
            <a:gdLst>
              <a:gd name="connsiteX0" fmla="*/ 0 w 4762500"/>
              <a:gd name="connsiteY0" fmla="*/ 0 h 4762500"/>
              <a:gd name="connsiteX1" fmla="*/ 4762500 w 4762500"/>
              <a:gd name="connsiteY1" fmla="*/ 0 h 4762500"/>
              <a:gd name="connsiteX2" fmla="*/ 4762500 w 4762500"/>
              <a:gd name="connsiteY2" fmla="*/ 4762500 h 4762500"/>
              <a:gd name="connsiteX3" fmla="*/ 0 w 4762500"/>
              <a:gd name="connsiteY3" fmla="*/ 4762500 h 4762500"/>
            </a:gdLst>
            <a:ahLst/>
            <a:cxnLst>
              <a:cxn ang="0">
                <a:pos x="connsiteX0" y="connsiteY0"/>
              </a:cxn>
              <a:cxn ang="0">
                <a:pos x="connsiteX1" y="connsiteY1"/>
              </a:cxn>
              <a:cxn ang="0">
                <a:pos x="connsiteX2" y="connsiteY2"/>
              </a:cxn>
              <a:cxn ang="0">
                <a:pos x="connsiteX3" y="connsiteY3"/>
              </a:cxn>
            </a:cxnLst>
            <a:rect l="l" t="t" r="r" b="b"/>
            <a:pathLst>
              <a:path w="4762500" h="4762500">
                <a:moveTo>
                  <a:pt x="0" y="0"/>
                </a:moveTo>
                <a:lnTo>
                  <a:pt x="4762500" y="0"/>
                </a:lnTo>
                <a:lnTo>
                  <a:pt x="4762500" y="4762500"/>
                </a:lnTo>
                <a:lnTo>
                  <a:pt x="0" y="4762500"/>
                </a:lnTo>
                <a:close/>
              </a:path>
            </a:pathLst>
          </a:custGeom>
          <a:solidFill>
            <a:srgbClr val="EDEFF5"/>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1" name="Text Placeholder 30">
            <a:extLst>
              <a:ext uri="{FF2B5EF4-FFF2-40B4-BE49-F238E27FC236}">
                <a16:creationId xmlns:a16="http://schemas.microsoft.com/office/drawing/2014/main" xmlns="" id="{94A03466-E423-47EC-BFD5-E2A250EAC9D6}"/>
              </a:ext>
            </a:extLst>
          </p:cNvPr>
          <p:cNvSpPr>
            <a:spLocks noGrp="1"/>
          </p:cNvSpPr>
          <p:nvPr>
            <p:ph type="body" sz="quarter" idx="141"/>
          </p:nvPr>
        </p:nvSpPr>
        <p:spPr>
          <a:xfrm>
            <a:off x="6118390" y="2238375"/>
            <a:ext cx="2381250" cy="2381250"/>
          </a:xfrm>
          <a:custGeom>
            <a:avLst/>
            <a:gdLst>
              <a:gd name="connsiteX0" fmla="*/ 0 w 4762500"/>
              <a:gd name="connsiteY0" fmla="*/ 0 h 4762500"/>
              <a:gd name="connsiteX1" fmla="*/ 4762500 w 4762500"/>
              <a:gd name="connsiteY1" fmla="*/ 0 h 4762500"/>
              <a:gd name="connsiteX2" fmla="*/ 4762500 w 4762500"/>
              <a:gd name="connsiteY2" fmla="*/ 4762500 h 4762500"/>
              <a:gd name="connsiteX3" fmla="*/ 0 w 4762500"/>
              <a:gd name="connsiteY3" fmla="*/ 4762500 h 4762500"/>
            </a:gdLst>
            <a:ahLst/>
            <a:cxnLst>
              <a:cxn ang="0">
                <a:pos x="connsiteX0" y="connsiteY0"/>
              </a:cxn>
              <a:cxn ang="0">
                <a:pos x="connsiteX1" y="connsiteY1"/>
              </a:cxn>
              <a:cxn ang="0">
                <a:pos x="connsiteX2" y="connsiteY2"/>
              </a:cxn>
              <a:cxn ang="0">
                <a:pos x="connsiteX3" y="connsiteY3"/>
              </a:cxn>
            </a:cxnLst>
            <a:rect l="l" t="t" r="r" b="b"/>
            <a:pathLst>
              <a:path w="4762500" h="4762500">
                <a:moveTo>
                  <a:pt x="0" y="0"/>
                </a:moveTo>
                <a:lnTo>
                  <a:pt x="4762500" y="0"/>
                </a:lnTo>
                <a:lnTo>
                  <a:pt x="4762500" y="4762500"/>
                </a:lnTo>
                <a:lnTo>
                  <a:pt x="0" y="4762500"/>
                </a:lnTo>
                <a:close/>
              </a:path>
            </a:pathLst>
          </a:custGeom>
          <a:solidFill>
            <a:schemeClr val="accent3"/>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2" name="Text Placeholder 21">
            <a:extLst>
              <a:ext uri="{FF2B5EF4-FFF2-40B4-BE49-F238E27FC236}">
                <a16:creationId xmlns:a16="http://schemas.microsoft.com/office/drawing/2014/main" xmlns="" id="{5895C0F8-08FF-4A28-A540-89DD2CE66507}"/>
              </a:ext>
            </a:extLst>
          </p:cNvPr>
          <p:cNvSpPr>
            <a:spLocks noGrp="1"/>
          </p:cNvSpPr>
          <p:nvPr>
            <p:ph type="body" sz="quarter" idx="137"/>
          </p:nvPr>
        </p:nvSpPr>
        <p:spPr>
          <a:xfrm>
            <a:off x="5936952"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3" name="Title">
            <a:extLst>
              <a:ext uri="{FF2B5EF4-FFF2-40B4-BE49-F238E27FC236}">
                <a16:creationId xmlns:a16="http://schemas.microsoft.com/office/drawing/2014/main" xmlns="" id="{83F16174-842C-479E-B0BC-53F6561C8ADD}"/>
              </a:ext>
            </a:extLst>
          </p:cNvPr>
          <p:cNvSpPr txBox="1">
            <a:spLocks noGrp="1"/>
          </p:cNvSpPr>
          <p:nvPr>
            <p:ph type="body" sz="quarter" idx="138" hasCustomPrompt="1"/>
          </p:nvPr>
        </p:nvSpPr>
        <p:spPr>
          <a:xfrm>
            <a:off x="634437" y="116913"/>
            <a:ext cx="10922529" cy="352969"/>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32" name="Double Click to edit text">
            <a:extLst>
              <a:ext uri="{FF2B5EF4-FFF2-40B4-BE49-F238E27FC236}">
                <a16:creationId xmlns:a16="http://schemas.microsoft.com/office/drawing/2014/main" xmlns="" id="{4A1C3ED5-D1B4-455C-829C-72C4DF84561A}"/>
              </a:ext>
            </a:extLst>
          </p:cNvPr>
          <p:cNvSpPr txBox="1">
            <a:spLocks noGrp="1"/>
          </p:cNvSpPr>
          <p:nvPr>
            <p:ph type="body" sz="quarter" idx="142" hasCustomPrompt="1"/>
          </p:nvPr>
        </p:nvSpPr>
        <p:spPr>
          <a:xfrm>
            <a:off x="4121705" y="1144521"/>
            <a:ext cx="3948591" cy="542640"/>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Double click to edit text</a:t>
            </a:r>
          </a:p>
        </p:txBody>
      </p:sp>
      <p:sp>
        <p:nvSpPr>
          <p:cNvPr id="33" name="Double Click to edit text">
            <a:extLst>
              <a:ext uri="{FF2B5EF4-FFF2-40B4-BE49-F238E27FC236}">
                <a16:creationId xmlns:a16="http://schemas.microsoft.com/office/drawing/2014/main" xmlns="" id="{36F39901-2A49-45FA-BE79-26EF2EDE0BF4}"/>
              </a:ext>
            </a:extLst>
          </p:cNvPr>
          <p:cNvSpPr txBox="1">
            <a:spLocks noGrp="1"/>
          </p:cNvSpPr>
          <p:nvPr>
            <p:ph type="body" sz="quarter" idx="147" hasCustomPrompt="1"/>
          </p:nvPr>
        </p:nvSpPr>
        <p:spPr>
          <a:xfrm>
            <a:off x="1606771" y="3753210"/>
            <a:ext cx="1705658"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4" name="Title">
            <a:extLst>
              <a:ext uri="{FF2B5EF4-FFF2-40B4-BE49-F238E27FC236}">
                <a16:creationId xmlns:a16="http://schemas.microsoft.com/office/drawing/2014/main" xmlns="" id="{764BC4CC-BACF-4395-859C-45EF940579CF}"/>
              </a:ext>
            </a:extLst>
          </p:cNvPr>
          <p:cNvSpPr txBox="1">
            <a:spLocks noGrp="1"/>
          </p:cNvSpPr>
          <p:nvPr>
            <p:ph type="body" sz="quarter" idx="148" hasCustomPrompt="1"/>
          </p:nvPr>
        </p:nvSpPr>
        <p:spPr>
          <a:xfrm>
            <a:off x="1605546" y="3480709"/>
            <a:ext cx="1706739"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5" name="Double Click to edit text">
            <a:extLst>
              <a:ext uri="{FF2B5EF4-FFF2-40B4-BE49-F238E27FC236}">
                <a16:creationId xmlns:a16="http://schemas.microsoft.com/office/drawing/2014/main" xmlns="" id="{88292C50-3BC2-43B7-884E-5CE3D6131FCD}"/>
              </a:ext>
            </a:extLst>
          </p:cNvPr>
          <p:cNvSpPr txBox="1">
            <a:spLocks noGrp="1"/>
          </p:cNvSpPr>
          <p:nvPr>
            <p:ph type="body" sz="quarter" idx="149" hasCustomPrompt="1"/>
          </p:nvPr>
        </p:nvSpPr>
        <p:spPr>
          <a:xfrm>
            <a:off x="2355379" y="5056594"/>
            <a:ext cx="7481243" cy="704761"/>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6" name="Title">
            <a:extLst>
              <a:ext uri="{FF2B5EF4-FFF2-40B4-BE49-F238E27FC236}">
                <a16:creationId xmlns:a16="http://schemas.microsoft.com/office/drawing/2014/main" xmlns="" id="{ABBAE05F-AE1A-46A7-B53D-40FC3FA1E1E1}"/>
              </a:ext>
            </a:extLst>
          </p:cNvPr>
          <p:cNvSpPr txBox="1">
            <a:spLocks noGrp="1"/>
          </p:cNvSpPr>
          <p:nvPr>
            <p:ph type="body" sz="quarter" idx="150" hasCustomPrompt="1"/>
          </p:nvPr>
        </p:nvSpPr>
        <p:spPr>
          <a:xfrm>
            <a:off x="1748305" y="2605917"/>
            <a:ext cx="1422589" cy="771375"/>
          </a:xfrm>
          <a:prstGeom prst="rect">
            <a:avLst/>
          </a:prstGeom>
        </p:spPr>
        <p:txBody>
          <a:bodyPr wrap="square" lIns="0" tIns="0" rIns="0" bIns="0" anchor="t">
            <a:no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40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000</a:t>
            </a:r>
          </a:p>
        </p:txBody>
      </p:sp>
      <p:sp>
        <p:nvSpPr>
          <p:cNvPr id="37" name="Double Click to edit text">
            <a:extLst>
              <a:ext uri="{FF2B5EF4-FFF2-40B4-BE49-F238E27FC236}">
                <a16:creationId xmlns:a16="http://schemas.microsoft.com/office/drawing/2014/main" xmlns="" id="{8653C86B-824A-4562-8E29-A16E611F35D7}"/>
              </a:ext>
            </a:extLst>
          </p:cNvPr>
          <p:cNvSpPr txBox="1">
            <a:spLocks noGrp="1"/>
          </p:cNvSpPr>
          <p:nvPr>
            <p:ph type="body" sz="quarter" idx="151" hasCustomPrompt="1"/>
          </p:nvPr>
        </p:nvSpPr>
        <p:spPr>
          <a:xfrm>
            <a:off x="4033666" y="3750992"/>
            <a:ext cx="1705658"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8" name="Title">
            <a:extLst>
              <a:ext uri="{FF2B5EF4-FFF2-40B4-BE49-F238E27FC236}">
                <a16:creationId xmlns:a16="http://schemas.microsoft.com/office/drawing/2014/main" xmlns="" id="{31185AD8-3785-4A08-96FD-6056B750B034}"/>
              </a:ext>
            </a:extLst>
          </p:cNvPr>
          <p:cNvSpPr txBox="1">
            <a:spLocks noGrp="1"/>
          </p:cNvSpPr>
          <p:nvPr>
            <p:ph type="body" sz="quarter" idx="152" hasCustomPrompt="1"/>
          </p:nvPr>
        </p:nvSpPr>
        <p:spPr>
          <a:xfrm>
            <a:off x="4032440" y="3478490"/>
            <a:ext cx="1706739"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9" name="Title">
            <a:extLst>
              <a:ext uri="{FF2B5EF4-FFF2-40B4-BE49-F238E27FC236}">
                <a16:creationId xmlns:a16="http://schemas.microsoft.com/office/drawing/2014/main" xmlns="" id="{6281E4A5-08ED-4D95-A642-D7CDBA18ED7E}"/>
              </a:ext>
            </a:extLst>
          </p:cNvPr>
          <p:cNvSpPr txBox="1">
            <a:spLocks noGrp="1"/>
          </p:cNvSpPr>
          <p:nvPr>
            <p:ph type="body" sz="quarter" idx="153" hasCustomPrompt="1"/>
          </p:nvPr>
        </p:nvSpPr>
        <p:spPr>
          <a:xfrm>
            <a:off x="4175200" y="2603699"/>
            <a:ext cx="1422589" cy="771375"/>
          </a:xfrm>
          <a:prstGeom prst="rect">
            <a:avLst/>
          </a:prstGeom>
        </p:spPr>
        <p:txBody>
          <a:bodyPr wrap="square" lIns="0" tIns="0" rIns="0" bIns="0" anchor="t">
            <a:no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40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a:t>
            </a:r>
          </a:p>
        </p:txBody>
      </p:sp>
      <p:sp>
        <p:nvSpPr>
          <p:cNvPr id="40" name="Double Click to edit text">
            <a:extLst>
              <a:ext uri="{FF2B5EF4-FFF2-40B4-BE49-F238E27FC236}">
                <a16:creationId xmlns:a16="http://schemas.microsoft.com/office/drawing/2014/main" xmlns="" id="{21AF4B69-D7BC-41A1-9A85-F5EF72C378D5}"/>
              </a:ext>
            </a:extLst>
          </p:cNvPr>
          <p:cNvSpPr txBox="1">
            <a:spLocks noGrp="1"/>
          </p:cNvSpPr>
          <p:nvPr>
            <p:ph type="body" sz="quarter" idx="154" hasCustomPrompt="1"/>
          </p:nvPr>
        </p:nvSpPr>
        <p:spPr>
          <a:xfrm>
            <a:off x="6455798" y="3753536"/>
            <a:ext cx="1705658"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1" name="Title">
            <a:extLst>
              <a:ext uri="{FF2B5EF4-FFF2-40B4-BE49-F238E27FC236}">
                <a16:creationId xmlns:a16="http://schemas.microsoft.com/office/drawing/2014/main" xmlns="" id="{6E2CD1AA-4ADD-42D5-B4D9-0EC55BAC3048}"/>
              </a:ext>
            </a:extLst>
          </p:cNvPr>
          <p:cNvSpPr txBox="1">
            <a:spLocks noGrp="1"/>
          </p:cNvSpPr>
          <p:nvPr>
            <p:ph type="body" sz="quarter" idx="155" hasCustomPrompt="1"/>
          </p:nvPr>
        </p:nvSpPr>
        <p:spPr>
          <a:xfrm>
            <a:off x="6454572" y="3481034"/>
            <a:ext cx="1706739"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Helvetica Neue"/>
              </a:defRPr>
            </a:lvl1pPr>
          </a:lstStyle>
          <a:p>
            <a:pPr lvl="0"/>
            <a:r>
              <a:rPr lang="en-US" dirty="0"/>
              <a:t>Title</a:t>
            </a:r>
          </a:p>
        </p:txBody>
      </p:sp>
      <p:sp>
        <p:nvSpPr>
          <p:cNvPr id="42" name="Title">
            <a:extLst>
              <a:ext uri="{FF2B5EF4-FFF2-40B4-BE49-F238E27FC236}">
                <a16:creationId xmlns:a16="http://schemas.microsoft.com/office/drawing/2014/main" xmlns="" id="{DA0BC7D2-F89F-497C-B772-F28113FF050B}"/>
              </a:ext>
            </a:extLst>
          </p:cNvPr>
          <p:cNvSpPr txBox="1">
            <a:spLocks noGrp="1"/>
          </p:cNvSpPr>
          <p:nvPr>
            <p:ph type="body" sz="quarter" idx="156" hasCustomPrompt="1"/>
          </p:nvPr>
        </p:nvSpPr>
        <p:spPr>
          <a:xfrm>
            <a:off x="6597332" y="2606243"/>
            <a:ext cx="1422589" cy="771375"/>
          </a:xfrm>
          <a:prstGeom prst="rect">
            <a:avLst/>
          </a:prstGeom>
        </p:spPr>
        <p:txBody>
          <a:bodyPr wrap="square" lIns="0" tIns="0" rIns="0" bIns="0" anchor="t">
            <a:no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4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000</a:t>
            </a:r>
          </a:p>
        </p:txBody>
      </p:sp>
      <p:sp>
        <p:nvSpPr>
          <p:cNvPr id="43" name="Double Click to edit text">
            <a:extLst>
              <a:ext uri="{FF2B5EF4-FFF2-40B4-BE49-F238E27FC236}">
                <a16:creationId xmlns:a16="http://schemas.microsoft.com/office/drawing/2014/main" xmlns="" id="{8F219DB4-4584-4001-AD03-1CB2CDD456E7}"/>
              </a:ext>
            </a:extLst>
          </p:cNvPr>
          <p:cNvSpPr txBox="1">
            <a:spLocks noGrp="1"/>
          </p:cNvSpPr>
          <p:nvPr>
            <p:ph type="body" sz="quarter" idx="157" hasCustomPrompt="1"/>
          </p:nvPr>
        </p:nvSpPr>
        <p:spPr>
          <a:xfrm>
            <a:off x="8882692" y="3751318"/>
            <a:ext cx="1705658"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4" name="Title">
            <a:extLst>
              <a:ext uri="{FF2B5EF4-FFF2-40B4-BE49-F238E27FC236}">
                <a16:creationId xmlns:a16="http://schemas.microsoft.com/office/drawing/2014/main" xmlns="" id="{01B8823C-A71B-481A-904D-2F34BEF3659B}"/>
              </a:ext>
            </a:extLst>
          </p:cNvPr>
          <p:cNvSpPr txBox="1">
            <a:spLocks noGrp="1"/>
          </p:cNvSpPr>
          <p:nvPr>
            <p:ph type="body" sz="quarter" idx="158" hasCustomPrompt="1"/>
          </p:nvPr>
        </p:nvSpPr>
        <p:spPr>
          <a:xfrm>
            <a:off x="8881467" y="3478816"/>
            <a:ext cx="1706739"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5" name="Title">
            <a:extLst>
              <a:ext uri="{FF2B5EF4-FFF2-40B4-BE49-F238E27FC236}">
                <a16:creationId xmlns:a16="http://schemas.microsoft.com/office/drawing/2014/main" xmlns="" id="{DE425211-02B0-4F2D-9063-0AF354A21129}"/>
              </a:ext>
            </a:extLst>
          </p:cNvPr>
          <p:cNvSpPr txBox="1">
            <a:spLocks noGrp="1"/>
          </p:cNvSpPr>
          <p:nvPr>
            <p:ph type="body" sz="quarter" idx="159" hasCustomPrompt="1"/>
          </p:nvPr>
        </p:nvSpPr>
        <p:spPr>
          <a:xfrm>
            <a:off x="9024226" y="2604024"/>
            <a:ext cx="1422589" cy="771375"/>
          </a:xfrm>
          <a:prstGeom prst="rect">
            <a:avLst/>
          </a:prstGeom>
        </p:spPr>
        <p:txBody>
          <a:bodyPr wrap="square" lIns="0" tIns="0" rIns="0" bIns="0" anchor="t">
            <a:no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40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a:t>
            </a:r>
          </a:p>
        </p:txBody>
      </p:sp>
    </p:spTree>
    <p:extLst>
      <p:ext uri="{BB962C8B-B14F-4D97-AF65-F5344CB8AC3E}">
        <p14:creationId xmlns:p14="http://schemas.microsoft.com/office/powerpoint/2010/main" val="28363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2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1" name="Rectangle">
            <a:extLst>
              <a:ext uri="{FF2B5EF4-FFF2-40B4-BE49-F238E27FC236}">
                <a16:creationId xmlns:a16="http://schemas.microsoft.com/office/drawing/2014/main" xmlns="" id="{2187A60D-CDE0-446D-B223-2CBA7634C9CB}"/>
              </a:ext>
            </a:extLst>
          </p:cNvPr>
          <p:cNvSpPr/>
          <p:nvPr userDrawn="1"/>
        </p:nvSpPr>
        <p:spPr>
          <a:xfrm>
            <a:off x="3681975" y="1143000"/>
            <a:ext cx="2413001" cy="2286000"/>
          </a:xfrm>
          <a:prstGeom prst="rect">
            <a:avLst/>
          </a:prstGeom>
          <a:solidFill>
            <a:schemeClr val="accent3"/>
          </a:solidFill>
          <a:ln w="12700">
            <a:miter lim="400000"/>
          </a:ln>
        </p:spPr>
        <p:txBody>
          <a:bodyPr lIns="0" tIns="0" rIns="0" bIns="0" anchor="ctr"/>
          <a:lstStyle/>
          <a:p>
            <a:pPr algn="l" defTabSz="914446">
              <a:defRPr sz="2700" b="0">
                <a:solidFill>
                  <a:srgbClr val="1C1F25"/>
                </a:solidFill>
                <a:latin typeface="Calibri"/>
                <a:ea typeface="Calibri"/>
                <a:cs typeface="Calibri"/>
                <a:sym typeface="Calibri"/>
              </a:defRPr>
            </a:pPr>
            <a:endParaRPr sz="1350"/>
          </a:p>
        </p:txBody>
      </p:sp>
      <p:sp>
        <p:nvSpPr>
          <p:cNvPr id="12" name="Rectangle">
            <a:extLst>
              <a:ext uri="{FF2B5EF4-FFF2-40B4-BE49-F238E27FC236}">
                <a16:creationId xmlns:a16="http://schemas.microsoft.com/office/drawing/2014/main" xmlns="" id="{EBBB5407-1C33-4DE4-B27D-8960F961D44C}"/>
              </a:ext>
            </a:extLst>
          </p:cNvPr>
          <p:cNvSpPr/>
          <p:nvPr userDrawn="1"/>
        </p:nvSpPr>
        <p:spPr>
          <a:xfrm>
            <a:off x="1268975" y="3429000"/>
            <a:ext cx="2413001" cy="2286000"/>
          </a:xfrm>
          <a:prstGeom prst="rect">
            <a:avLst/>
          </a:prstGeom>
          <a:solidFill>
            <a:schemeClr val="accent1"/>
          </a:solidFill>
          <a:ln w="12700">
            <a:miter lim="400000"/>
          </a:ln>
        </p:spPr>
        <p:txBody>
          <a:bodyPr lIns="0" tIns="0" rIns="0" bIns="0" anchor="ctr"/>
          <a:lstStyle/>
          <a:p>
            <a:pPr algn="l" defTabSz="914446">
              <a:defRPr sz="2700" b="0">
                <a:solidFill>
                  <a:srgbClr val="1C1F25"/>
                </a:solidFill>
                <a:latin typeface="Calibri"/>
                <a:ea typeface="Calibri"/>
                <a:cs typeface="Calibri"/>
                <a:sym typeface="Calibri"/>
              </a:defRPr>
            </a:pPr>
            <a:endParaRPr sz="1350"/>
          </a:p>
        </p:txBody>
      </p:sp>
      <p:sp>
        <p:nvSpPr>
          <p:cNvPr id="24" name="Picture Placeholder 23">
            <a:extLst>
              <a:ext uri="{FF2B5EF4-FFF2-40B4-BE49-F238E27FC236}">
                <a16:creationId xmlns:a16="http://schemas.microsoft.com/office/drawing/2014/main" xmlns="" id="{E7ABEE33-534A-4D61-BA3D-ECB9CACEBCE5}"/>
              </a:ext>
            </a:extLst>
          </p:cNvPr>
          <p:cNvSpPr>
            <a:spLocks noGrp="1"/>
          </p:cNvSpPr>
          <p:nvPr>
            <p:ph type="pic" sz="quarter" idx="135" hasCustomPrompt="1"/>
          </p:nvPr>
        </p:nvSpPr>
        <p:spPr>
          <a:xfrm>
            <a:off x="1268975" y="1143000"/>
            <a:ext cx="2413001" cy="2286000"/>
          </a:xfrm>
          <a:custGeom>
            <a:avLst/>
            <a:gdLst>
              <a:gd name="connsiteX0" fmla="*/ 0 w 4826001"/>
              <a:gd name="connsiteY0" fmla="*/ 0 h 4572000"/>
              <a:gd name="connsiteX1" fmla="*/ 4826001 w 4826001"/>
              <a:gd name="connsiteY1" fmla="*/ 0 h 4572000"/>
              <a:gd name="connsiteX2" fmla="*/ 4826001 w 4826001"/>
              <a:gd name="connsiteY2" fmla="*/ 4572000 h 4572000"/>
              <a:gd name="connsiteX3" fmla="*/ 0 w 482600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1" h="4572000">
                <a:moveTo>
                  <a:pt x="0" y="0"/>
                </a:moveTo>
                <a:lnTo>
                  <a:pt x="4826001" y="0"/>
                </a:lnTo>
                <a:lnTo>
                  <a:pt x="4826001"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8" name="Text Placeholder 17">
            <a:extLst>
              <a:ext uri="{FF2B5EF4-FFF2-40B4-BE49-F238E27FC236}">
                <a16:creationId xmlns:a16="http://schemas.microsoft.com/office/drawing/2014/main" xmlns="" id="{42B1F2A5-BB36-43AA-82F6-0B5B2716E296}"/>
              </a:ext>
            </a:extLst>
          </p:cNvPr>
          <p:cNvSpPr>
            <a:spLocks noGrp="1"/>
          </p:cNvSpPr>
          <p:nvPr>
            <p:ph type="body" sz="quarter" idx="137"/>
          </p:nvPr>
        </p:nvSpPr>
        <p:spPr>
          <a:xfrm>
            <a:off x="5936952"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19" name="Title">
            <a:extLst>
              <a:ext uri="{FF2B5EF4-FFF2-40B4-BE49-F238E27FC236}">
                <a16:creationId xmlns:a16="http://schemas.microsoft.com/office/drawing/2014/main" xmlns="" id="{E99E52F0-32F1-4AC1-ADA6-4CB531E1FB3C}"/>
              </a:ext>
            </a:extLst>
          </p:cNvPr>
          <p:cNvSpPr txBox="1">
            <a:spLocks noGrp="1"/>
          </p:cNvSpPr>
          <p:nvPr>
            <p:ph type="body" sz="quarter" idx="138" hasCustomPrompt="1"/>
          </p:nvPr>
        </p:nvSpPr>
        <p:spPr>
          <a:xfrm>
            <a:off x="634437" y="116913"/>
            <a:ext cx="10922529" cy="352969"/>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23" name="Picture Placeholder 22">
            <a:extLst>
              <a:ext uri="{FF2B5EF4-FFF2-40B4-BE49-F238E27FC236}">
                <a16:creationId xmlns:a16="http://schemas.microsoft.com/office/drawing/2014/main" xmlns="" id="{7DAF9C31-A5B7-40F4-B4AC-59064E7551D4}"/>
              </a:ext>
            </a:extLst>
          </p:cNvPr>
          <p:cNvSpPr>
            <a:spLocks noGrp="1"/>
          </p:cNvSpPr>
          <p:nvPr>
            <p:ph type="pic" sz="quarter" idx="139" hasCustomPrompt="1"/>
          </p:nvPr>
        </p:nvSpPr>
        <p:spPr>
          <a:xfrm>
            <a:off x="3682487" y="3429000"/>
            <a:ext cx="2413001" cy="2286000"/>
          </a:xfrm>
          <a:custGeom>
            <a:avLst/>
            <a:gdLst>
              <a:gd name="connsiteX0" fmla="*/ 0 w 4826001"/>
              <a:gd name="connsiteY0" fmla="*/ 0 h 4572000"/>
              <a:gd name="connsiteX1" fmla="*/ 4826001 w 4826001"/>
              <a:gd name="connsiteY1" fmla="*/ 0 h 4572000"/>
              <a:gd name="connsiteX2" fmla="*/ 4826001 w 4826001"/>
              <a:gd name="connsiteY2" fmla="*/ 4572000 h 4572000"/>
              <a:gd name="connsiteX3" fmla="*/ 0 w 482600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1" h="4572000">
                <a:moveTo>
                  <a:pt x="0" y="0"/>
                </a:moveTo>
                <a:lnTo>
                  <a:pt x="4826001" y="0"/>
                </a:lnTo>
                <a:lnTo>
                  <a:pt x="4826001"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2" name="Picture Placeholder 21">
            <a:extLst>
              <a:ext uri="{FF2B5EF4-FFF2-40B4-BE49-F238E27FC236}">
                <a16:creationId xmlns:a16="http://schemas.microsoft.com/office/drawing/2014/main" xmlns="" id="{9C271B3C-38F3-4BC4-840C-D4C2B5198BCF}"/>
              </a:ext>
            </a:extLst>
          </p:cNvPr>
          <p:cNvSpPr>
            <a:spLocks noGrp="1"/>
          </p:cNvSpPr>
          <p:nvPr>
            <p:ph type="pic" sz="quarter" idx="140" hasCustomPrompt="1"/>
          </p:nvPr>
        </p:nvSpPr>
        <p:spPr>
          <a:xfrm>
            <a:off x="6096000" y="1143000"/>
            <a:ext cx="4828348" cy="4572000"/>
          </a:xfrm>
          <a:custGeom>
            <a:avLst/>
            <a:gdLst>
              <a:gd name="connsiteX0" fmla="*/ 0 w 9656696"/>
              <a:gd name="connsiteY0" fmla="*/ 0 h 9144000"/>
              <a:gd name="connsiteX1" fmla="*/ 9656696 w 9656696"/>
              <a:gd name="connsiteY1" fmla="*/ 0 h 9144000"/>
              <a:gd name="connsiteX2" fmla="*/ 9656696 w 9656696"/>
              <a:gd name="connsiteY2" fmla="*/ 9144000 h 9144000"/>
              <a:gd name="connsiteX3" fmla="*/ 0 w 9656696"/>
              <a:gd name="connsiteY3" fmla="*/ 9144000 h 9144000"/>
            </a:gdLst>
            <a:ahLst/>
            <a:cxnLst>
              <a:cxn ang="0">
                <a:pos x="connsiteX0" y="connsiteY0"/>
              </a:cxn>
              <a:cxn ang="0">
                <a:pos x="connsiteX1" y="connsiteY1"/>
              </a:cxn>
              <a:cxn ang="0">
                <a:pos x="connsiteX2" y="connsiteY2"/>
              </a:cxn>
              <a:cxn ang="0">
                <a:pos x="connsiteX3" y="connsiteY3"/>
              </a:cxn>
            </a:cxnLst>
            <a:rect l="l" t="t" r="r" b="b"/>
            <a:pathLst>
              <a:path w="9656696" h="9144000">
                <a:moveTo>
                  <a:pt x="0" y="0"/>
                </a:moveTo>
                <a:lnTo>
                  <a:pt x="9656696" y="0"/>
                </a:lnTo>
                <a:lnTo>
                  <a:pt x="9656696" y="9144000"/>
                </a:lnTo>
                <a:lnTo>
                  <a:pt x="0" y="9144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8" name="O">
            <a:extLst>
              <a:ext uri="{FF2B5EF4-FFF2-40B4-BE49-F238E27FC236}">
                <a16:creationId xmlns:a16="http://schemas.microsoft.com/office/drawing/2014/main" xmlns="" id="{F44AF665-E84F-447F-AD80-8CEA78786EEB}"/>
              </a:ext>
            </a:extLst>
          </p:cNvPr>
          <p:cNvSpPr txBox="1">
            <a:spLocks noGrp="1"/>
          </p:cNvSpPr>
          <p:nvPr>
            <p:ph type="body" sz="quarter" idx="154" hasCustomPrompt="1"/>
          </p:nvPr>
        </p:nvSpPr>
        <p:spPr>
          <a:xfrm>
            <a:off x="2319805" y="3922710"/>
            <a:ext cx="307776" cy="384721"/>
          </a:xfrm>
          <a:prstGeom prst="rect">
            <a:avLst/>
          </a:prstGeom>
          <a:noFill/>
        </p:spPr>
        <p:txBody>
          <a:bodyPr wrap="square" lIns="0" tIns="0" rIns="0" bIns="0" anchor="ctr">
            <a:spAutoFit/>
          </a:bodyPr>
          <a:lstStyle>
            <a:lvl1pPr algn="ctr" defTabSz="457200">
              <a:lnSpc>
                <a:spcPct val="100000"/>
              </a:lnSpc>
              <a:defRPr sz="2500">
                <a:solidFill>
                  <a:srgbClr val="F7F9FF"/>
                </a:solidFill>
                <a:latin typeface="linea-basic-10"/>
                <a:ea typeface="linea-basic-10"/>
                <a:cs typeface="linea-basic-10"/>
                <a:sym typeface="linea-basic-10"/>
              </a:defRPr>
            </a:lvl1pPr>
          </a:lstStyle>
          <a:p>
            <a:pPr lvl="0"/>
            <a:r>
              <a:rPr lang="en-US" dirty="0"/>
              <a:t>O</a:t>
            </a:r>
          </a:p>
        </p:txBody>
      </p:sp>
      <p:sp>
        <p:nvSpPr>
          <p:cNvPr id="29" name="Double Click to edit text">
            <a:extLst>
              <a:ext uri="{FF2B5EF4-FFF2-40B4-BE49-F238E27FC236}">
                <a16:creationId xmlns:a16="http://schemas.microsoft.com/office/drawing/2014/main" xmlns="" id="{E961B942-4838-4D5B-8908-97D48F2F8F48}"/>
              </a:ext>
            </a:extLst>
          </p:cNvPr>
          <p:cNvSpPr txBox="1">
            <a:spLocks noGrp="1"/>
          </p:cNvSpPr>
          <p:nvPr>
            <p:ph type="body" sz="quarter" idx="155" hasCustomPrompt="1"/>
          </p:nvPr>
        </p:nvSpPr>
        <p:spPr>
          <a:xfrm>
            <a:off x="1412145" y="4740122"/>
            <a:ext cx="2129447"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0" name="Title">
            <a:extLst>
              <a:ext uri="{FF2B5EF4-FFF2-40B4-BE49-F238E27FC236}">
                <a16:creationId xmlns:a16="http://schemas.microsoft.com/office/drawing/2014/main" xmlns="" id="{D15D2DF2-E14C-4287-B99E-94F9BE550FAD}"/>
              </a:ext>
            </a:extLst>
          </p:cNvPr>
          <p:cNvSpPr txBox="1">
            <a:spLocks noGrp="1"/>
          </p:cNvSpPr>
          <p:nvPr>
            <p:ph type="body" sz="quarter" idx="156" hasCustomPrompt="1"/>
          </p:nvPr>
        </p:nvSpPr>
        <p:spPr>
          <a:xfrm>
            <a:off x="1410752" y="4464445"/>
            <a:ext cx="2130795" cy="24209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Helvetica Neue"/>
              </a:defRPr>
            </a:lvl1pPr>
          </a:lstStyle>
          <a:p>
            <a:pPr lvl="0"/>
            <a:r>
              <a:rPr lang="en-US" dirty="0"/>
              <a:t>Title</a:t>
            </a:r>
          </a:p>
        </p:txBody>
      </p:sp>
      <p:sp>
        <p:nvSpPr>
          <p:cNvPr id="37" name="O">
            <a:extLst>
              <a:ext uri="{FF2B5EF4-FFF2-40B4-BE49-F238E27FC236}">
                <a16:creationId xmlns:a16="http://schemas.microsoft.com/office/drawing/2014/main" xmlns="" id="{A07A5A27-84C5-4E16-943D-DB362BB9C8BC}"/>
              </a:ext>
            </a:extLst>
          </p:cNvPr>
          <p:cNvSpPr txBox="1">
            <a:spLocks noGrp="1"/>
          </p:cNvSpPr>
          <p:nvPr>
            <p:ph type="body" sz="quarter" idx="157" hasCustomPrompt="1"/>
          </p:nvPr>
        </p:nvSpPr>
        <p:spPr>
          <a:xfrm>
            <a:off x="4733318" y="1641708"/>
            <a:ext cx="307776" cy="384721"/>
          </a:xfrm>
          <a:prstGeom prst="rect">
            <a:avLst/>
          </a:prstGeom>
          <a:noFill/>
        </p:spPr>
        <p:txBody>
          <a:bodyPr wrap="square" lIns="0" tIns="0" rIns="0" bIns="0" anchor="ctr">
            <a:spAutoFit/>
          </a:bodyPr>
          <a:lstStyle>
            <a:lvl1pPr algn="ctr" defTabSz="457200">
              <a:lnSpc>
                <a:spcPct val="100000"/>
              </a:lnSpc>
              <a:defRPr sz="2500">
                <a:solidFill>
                  <a:srgbClr val="F7F9FF"/>
                </a:solidFill>
                <a:latin typeface="linea-basic-10"/>
                <a:ea typeface="linea-basic-10"/>
                <a:cs typeface="linea-basic-10"/>
                <a:sym typeface="linea-basic-10"/>
              </a:defRPr>
            </a:lvl1pPr>
          </a:lstStyle>
          <a:p>
            <a:pPr lvl="0"/>
            <a:r>
              <a:rPr lang="en-US" dirty="0"/>
              <a:t>O</a:t>
            </a:r>
          </a:p>
        </p:txBody>
      </p:sp>
      <p:sp>
        <p:nvSpPr>
          <p:cNvPr id="38" name="Double Click to edit text">
            <a:extLst>
              <a:ext uri="{FF2B5EF4-FFF2-40B4-BE49-F238E27FC236}">
                <a16:creationId xmlns:a16="http://schemas.microsoft.com/office/drawing/2014/main" xmlns="" id="{E763ED0B-9E97-4E9D-8166-6B5908FCB962}"/>
              </a:ext>
            </a:extLst>
          </p:cNvPr>
          <p:cNvSpPr txBox="1">
            <a:spLocks noGrp="1"/>
          </p:cNvSpPr>
          <p:nvPr>
            <p:ph type="body" sz="quarter" idx="158" hasCustomPrompt="1"/>
          </p:nvPr>
        </p:nvSpPr>
        <p:spPr>
          <a:xfrm>
            <a:off x="3825658" y="2459121"/>
            <a:ext cx="2129447"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9" name="Title">
            <a:extLst>
              <a:ext uri="{FF2B5EF4-FFF2-40B4-BE49-F238E27FC236}">
                <a16:creationId xmlns:a16="http://schemas.microsoft.com/office/drawing/2014/main" xmlns="" id="{9DF3577F-2932-4066-9878-DD1758E9ACFC}"/>
              </a:ext>
            </a:extLst>
          </p:cNvPr>
          <p:cNvSpPr txBox="1">
            <a:spLocks noGrp="1"/>
          </p:cNvSpPr>
          <p:nvPr>
            <p:ph type="body" sz="quarter" idx="159" hasCustomPrompt="1"/>
          </p:nvPr>
        </p:nvSpPr>
        <p:spPr>
          <a:xfrm>
            <a:off x="3824265" y="2183444"/>
            <a:ext cx="2130795" cy="24209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2414336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3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3" name="Picture Placeholder 22">
            <a:extLst>
              <a:ext uri="{FF2B5EF4-FFF2-40B4-BE49-F238E27FC236}">
                <a16:creationId xmlns:a16="http://schemas.microsoft.com/office/drawing/2014/main" xmlns="" id="{00D8D2C7-C7EE-4761-AAC0-5E79F7D27950}"/>
              </a:ext>
            </a:extLst>
          </p:cNvPr>
          <p:cNvSpPr>
            <a:spLocks noGrp="1"/>
          </p:cNvSpPr>
          <p:nvPr>
            <p:ph type="pic" sz="quarter" idx="135" hasCustomPrompt="1"/>
          </p:nvPr>
        </p:nvSpPr>
        <p:spPr>
          <a:xfrm>
            <a:off x="5133148" y="2463800"/>
            <a:ext cx="1930401" cy="1930400"/>
          </a:xfrm>
          <a:custGeom>
            <a:avLst/>
            <a:gdLst>
              <a:gd name="connsiteX0" fmla="*/ 0 w 3860801"/>
              <a:gd name="connsiteY0" fmla="*/ 0 h 3860800"/>
              <a:gd name="connsiteX1" fmla="*/ 3860801 w 3860801"/>
              <a:gd name="connsiteY1" fmla="*/ 0 h 3860800"/>
              <a:gd name="connsiteX2" fmla="*/ 3860801 w 3860801"/>
              <a:gd name="connsiteY2" fmla="*/ 3860800 h 3860800"/>
              <a:gd name="connsiteX3" fmla="*/ 0 w 3860801"/>
              <a:gd name="connsiteY3" fmla="*/ 3860800 h 3860800"/>
            </a:gdLst>
            <a:ahLst/>
            <a:cxnLst>
              <a:cxn ang="0">
                <a:pos x="connsiteX0" y="connsiteY0"/>
              </a:cxn>
              <a:cxn ang="0">
                <a:pos x="connsiteX1" y="connsiteY1"/>
              </a:cxn>
              <a:cxn ang="0">
                <a:pos x="connsiteX2" y="connsiteY2"/>
              </a:cxn>
              <a:cxn ang="0">
                <a:pos x="connsiteX3" y="connsiteY3"/>
              </a:cxn>
            </a:cxnLst>
            <a:rect l="l" t="t" r="r" b="b"/>
            <a:pathLst>
              <a:path w="3860801" h="3860800">
                <a:moveTo>
                  <a:pt x="0" y="0"/>
                </a:moveTo>
                <a:lnTo>
                  <a:pt x="3860801" y="0"/>
                </a:lnTo>
                <a:lnTo>
                  <a:pt x="3860801" y="3860800"/>
                </a:lnTo>
                <a:lnTo>
                  <a:pt x="0" y="38608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5" name="Picture Placeholder 24">
            <a:extLst>
              <a:ext uri="{FF2B5EF4-FFF2-40B4-BE49-F238E27FC236}">
                <a16:creationId xmlns:a16="http://schemas.microsoft.com/office/drawing/2014/main" xmlns="" id="{D5696F82-469A-4EC2-BF18-A8FA9BF834A4}"/>
              </a:ext>
            </a:extLst>
          </p:cNvPr>
          <p:cNvSpPr>
            <a:spLocks noGrp="1"/>
          </p:cNvSpPr>
          <p:nvPr>
            <p:ph type="pic" sz="quarter" idx="136" hasCustomPrompt="1"/>
          </p:nvPr>
        </p:nvSpPr>
        <p:spPr>
          <a:xfrm>
            <a:off x="8993948" y="2463800"/>
            <a:ext cx="1930400" cy="1930400"/>
          </a:xfrm>
          <a:custGeom>
            <a:avLst/>
            <a:gdLst>
              <a:gd name="connsiteX0" fmla="*/ 0 w 3860800"/>
              <a:gd name="connsiteY0" fmla="*/ 0 h 3860800"/>
              <a:gd name="connsiteX1" fmla="*/ 3860800 w 3860800"/>
              <a:gd name="connsiteY1" fmla="*/ 0 h 3860800"/>
              <a:gd name="connsiteX2" fmla="*/ 3860800 w 3860800"/>
              <a:gd name="connsiteY2" fmla="*/ 3860800 h 3860800"/>
              <a:gd name="connsiteX3" fmla="*/ 0 w 3860800"/>
              <a:gd name="connsiteY3" fmla="*/ 3860800 h 3860800"/>
            </a:gdLst>
            <a:ahLst/>
            <a:cxnLst>
              <a:cxn ang="0">
                <a:pos x="connsiteX0" y="connsiteY0"/>
              </a:cxn>
              <a:cxn ang="0">
                <a:pos x="connsiteX1" y="connsiteY1"/>
              </a:cxn>
              <a:cxn ang="0">
                <a:pos x="connsiteX2" y="connsiteY2"/>
              </a:cxn>
              <a:cxn ang="0">
                <a:pos x="connsiteX3" y="connsiteY3"/>
              </a:cxn>
            </a:cxnLst>
            <a:rect l="l" t="t" r="r" b="b"/>
            <a:pathLst>
              <a:path w="3860800" h="3860800">
                <a:moveTo>
                  <a:pt x="0" y="0"/>
                </a:moveTo>
                <a:lnTo>
                  <a:pt x="3860800" y="0"/>
                </a:lnTo>
                <a:lnTo>
                  <a:pt x="3860800" y="3860800"/>
                </a:lnTo>
                <a:lnTo>
                  <a:pt x="0" y="38608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4" name="Picture Placeholder 23">
            <a:extLst>
              <a:ext uri="{FF2B5EF4-FFF2-40B4-BE49-F238E27FC236}">
                <a16:creationId xmlns:a16="http://schemas.microsoft.com/office/drawing/2014/main" xmlns="" id="{89F3A2CF-88CD-4EB8-B285-2CC98C1E8854}"/>
              </a:ext>
            </a:extLst>
          </p:cNvPr>
          <p:cNvSpPr>
            <a:spLocks noGrp="1"/>
          </p:cNvSpPr>
          <p:nvPr>
            <p:ph type="pic" sz="quarter" idx="129" hasCustomPrompt="1"/>
          </p:nvPr>
        </p:nvSpPr>
        <p:spPr>
          <a:xfrm>
            <a:off x="7063548" y="2463800"/>
            <a:ext cx="1930400" cy="1930400"/>
          </a:xfrm>
          <a:custGeom>
            <a:avLst/>
            <a:gdLst>
              <a:gd name="connsiteX0" fmla="*/ 0 w 3860800"/>
              <a:gd name="connsiteY0" fmla="*/ 0 h 3860800"/>
              <a:gd name="connsiteX1" fmla="*/ 3860800 w 3860800"/>
              <a:gd name="connsiteY1" fmla="*/ 0 h 3860800"/>
              <a:gd name="connsiteX2" fmla="*/ 3860800 w 3860800"/>
              <a:gd name="connsiteY2" fmla="*/ 3860800 h 3860800"/>
              <a:gd name="connsiteX3" fmla="*/ 0 w 3860800"/>
              <a:gd name="connsiteY3" fmla="*/ 3860800 h 3860800"/>
            </a:gdLst>
            <a:ahLst/>
            <a:cxnLst>
              <a:cxn ang="0">
                <a:pos x="connsiteX0" y="connsiteY0"/>
              </a:cxn>
              <a:cxn ang="0">
                <a:pos x="connsiteX1" y="connsiteY1"/>
              </a:cxn>
              <a:cxn ang="0">
                <a:pos x="connsiteX2" y="connsiteY2"/>
              </a:cxn>
              <a:cxn ang="0">
                <a:pos x="connsiteX3" y="connsiteY3"/>
              </a:cxn>
            </a:cxnLst>
            <a:rect l="l" t="t" r="r" b="b"/>
            <a:pathLst>
              <a:path w="3860800" h="3860800">
                <a:moveTo>
                  <a:pt x="0" y="0"/>
                </a:moveTo>
                <a:lnTo>
                  <a:pt x="3860800" y="0"/>
                </a:lnTo>
                <a:lnTo>
                  <a:pt x="3860800" y="3860800"/>
                </a:lnTo>
                <a:lnTo>
                  <a:pt x="0" y="38608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30" name="Title">
            <a:extLst>
              <a:ext uri="{FF2B5EF4-FFF2-40B4-BE49-F238E27FC236}">
                <a16:creationId xmlns:a16="http://schemas.microsoft.com/office/drawing/2014/main" xmlns="" id="{769F7B25-A3CE-4420-9C78-900AEA262626}"/>
              </a:ext>
            </a:extLst>
          </p:cNvPr>
          <p:cNvSpPr txBox="1">
            <a:spLocks noGrp="1"/>
          </p:cNvSpPr>
          <p:nvPr>
            <p:ph type="body" sz="quarter" idx="138" hasCustomPrompt="1"/>
          </p:nvPr>
        </p:nvSpPr>
        <p:spPr>
          <a:xfrm>
            <a:off x="1267653" y="2744957"/>
            <a:ext cx="2475159"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31" name="Double Click to edit text">
            <a:extLst>
              <a:ext uri="{FF2B5EF4-FFF2-40B4-BE49-F238E27FC236}">
                <a16:creationId xmlns:a16="http://schemas.microsoft.com/office/drawing/2014/main" xmlns="" id="{F8BB7A6D-B7A8-434B-B1D3-37B35C4D3C9E}"/>
              </a:ext>
            </a:extLst>
          </p:cNvPr>
          <p:cNvSpPr txBox="1">
            <a:spLocks noGrp="1"/>
          </p:cNvSpPr>
          <p:nvPr>
            <p:ph type="body" sz="quarter" idx="139" hasCustomPrompt="1"/>
          </p:nvPr>
        </p:nvSpPr>
        <p:spPr>
          <a:xfrm>
            <a:off x="1267653" y="3606707"/>
            <a:ext cx="3361496" cy="1144462"/>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2" name="Text Placeholder 25">
            <a:extLst>
              <a:ext uri="{FF2B5EF4-FFF2-40B4-BE49-F238E27FC236}">
                <a16:creationId xmlns:a16="http://schemas.microsoft.com/office/drawing/2014/main" xmlns="" id="{94754525-3E74-4724-868C-E632D4ECB549}"/>
              </a:ext>
            </a:extLst>
          </p:cNvPr>
          <p:cNvSpPr>
            <a:spLocks noGrp="1"/>
          </p:cNvSpPr>
          <p:nvPr>
            <p:ph type="body" sz="quarter" idx="74"/>
          </p:nvPr>
        </p:nvSpPr>
        <p:spPr>
          <a:xfrm>
            <a:off x="1267653" y="2340478"/>
            <a:ext cx="108924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33" name="Title">
            <a:extLst>
              <a:ext uri="{FF2B5EF4-FFF2-40B4-BE49-F238E27FC236}">
                <a16:creationId xmlns:a16="http://schemas.microsoft.com/office/drawing/2014/main" xmlns="" id="{44C58D10-A501-4ECF-9D63-881091FA6B73}"/>
              </a:ext>
            </a:extLst>
          </p:cNvPr>
          <p:cNvSpPr txBox="1">
            <a:spLocks noGrp="1"/>
          </p:cNvSpPr>
          <p:nvPr>
            <p:ph type="body" sz="quarter" idx="140" hasCustomPrompt="1"/>
          </p:nvPr>
        </p:nvSpPr>
        <p:spPr>
          <a:xfrm>
            <a:off x="1288322" y="2365779"/>
            <a:ext cx="1009977"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
        <p:nvSpPr>
          <p:cNvPr id="34" name="Double Click to edit text">
            <a:extLst>
              <a:ext uri="{FF2B5EF4-FFF2-40B4-BE49-F238E27FC236}">
                <a16:creationId xmlns:a16="http://schemas.microsoft.com/office/drawing/2014/main" xmlns="" id="{FC883236-B33F-4A30-B8DF-CBE0CD97E62D}"/>
              </a:ext>
            </a:extLst>
          </p:cNvPr>
          <p:cNvSpPr txBox="1">
            <a:spLocks noGrp="1"/>
          </p:cNvSpPr>
          <p:nvPr>
            <p:ph type="body" sz="quarter" idx="149" hasCustomPrompt="1"/>
          </p:nvPr>
        </p:nvSpPr>
        <p:spPr>
          <a:xfrm>
            <a:off x="7066724" y="1372791"/>
            <a:ext cx="1932387" cy="430212"/>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5" name="Title">
            <a:extLst>
              <a:ext uri="{FF2B5EF4-FFF2-40B4-BE49-F238E27FC236}">
                <a16:creationId xmlns:a16="http://schemas.microsoft.com/office/drawing/2014/main" xmlns="" id="{652F3727-E499-4EAA-8227-EA2F58128904}"/>
              </a:ext>
            </a:extLst>
          </p:cNvPr>
          <p:cNvSpPr txBox="1">
            <a:spLocks noGrp="1"/>
          </p:cNvSpPr>
          <p:nvPr>
            <p:ph type="body" sz="quarter" idx="150" hasCustomPrompt="1"/>
          </p:nvPr>
        </p:nvSpPr>
        <p:spPr>
          <a:xfrm>
            <a:off x="7066723" y="1142603"/>
            <a:ext cx="1933611" cy="197247"/>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6" name="Double Click to edit text">
            <a:extLst>
              <a:ext uri="{FF2B5EF4-FFF2-40B4-BE49-F238E27FC236}">
                <a16:creationId xmlns:a16="http://schemas.microsoft.com/office/drawing/2014/main" xmlns="" id="{377CE47D-CB19-49C2-BF38-40D7A2FF2923}"/>
              </a:ext>
            </a:extLst>
          </p:cNvPr>
          <p:cNvSpPr txBox="1">
            <a:spLocks noGrp="1"/>
          </p:cNvSpPr>
          <p:nvPr>
            <p:ph type="body" sz="quarter" idx="151" hasCustomPrompt="1"/>
          </p:nvPr>
        </p:nvSpPr>
        <p:spPr>
          <a:xfrm>
            <a:off x="5131961" y="5285872"/>
            <a:ext cx="1875136" cy="430212"/>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7" name="Title">
            <a:extLst>
              <a:ext uri="{FF2B5EF4-FFF2-40B4-BE49-F238E27FC236}">
                <a16:creationId xmlns:a16="http://schemas.microsoft.com/office/drawing/2014/main" xmlns="" id="{EC3E4188-3F85-4798-B35A-3B21DDD56BCB}"/>
              </a:ext>
            </a:extLst>
          </p:cNvPr>
          <p:cNvSpPr txBox="1">
            <a:spLocks noGrp="1"/>
          </p:cNvSpPr>
          <p:nvPr>
            <p:ph type="body" sz="quarter" idx="152" hasCustomPrompt="1"/>
          </p:nvPr>
        </p:nvSpPr>
        <p:spPr>
          <a:xfrm>
            <a:off x="5131960" y="5055684"/>
            <a:ext cx="1876324" cy="197247"/>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8" name="Double Click to edit text">
            <a:extLst>
              <a:ext uri="{FF2B5EF4-FFF2-40B4-BE49-F238E27FC236}">
                <a16:creationId xmlns:a16="http://schemas.microsoft.com/office/drawing/2014/main" xmlns="" id="{46C21C32-8D93-4107-9DB1-78B0E7604EF5}"/>
              </a:ext>
            </a:extLst>
          </p:cNvPr>
          <p:cNvSpPr txBox="1">
            <a:spLocks noGrp="1"/>
          </p:cNvSpPr>
          <p:nvPr>
            <p:ph type="body" sz="quarter" idx="153" hasCustomPrompt="1"/>
          </p:nvPr>
        </p:nvSpPr>
        <p:spPr>
          <a:xfrm>
            <a:off x="8999111" y="5285872"/>
            <a:ext cx="1875136" cy="430212"/>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9" name="Title">
            <a:extLst>
              <a:ext uri="{FF2B5EF4-FFF2-40B4-BE49-F238E27FC236}">
                <a16:creationId xmlns:a16="http://schemas.microsoft.com/office/drawing/2014/main" xmlns="" id="{46F59FAA-B2AD-4A06-BF16-69AE00EAAC3C}"/>
              </a:ext>
            </a:extLst>
          </p:cNvPr>
          <p:cNvSpPr txBox="1">
            <a:spLocks noGrp="1"/>
          </p:cNvSpPr>
          <p:nvPr>
            <p:ph type="body" sz="quarter" idx="154" hasCustomPrompt="1"/>
          </p:nvPr>
        </p:nvSpPr>
        <p:spPr>
          <a:xfrm>
            <a:off x="8999110" y="5055684"/>
            <a:ext cx="1876324" cy="197247"/>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950724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1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30" name="Picture Placeholder 29">
            <a:extLst>
              <a:ext uri="{FF2B5EF4-FFF2-40B4-BE49-F238E27FC236}">
                <a16:creationId xmlns:a16="http://schemas.microsoft.com/office/drawing/2014/main" xmlns="" id="{A3B455B2-D72B-4B0C-9AF5-BF3A5EB40D69}"/>
              </a:ext>
            </a:extLst>
          </p:cNvPr>
          <p:cNvSpPr>
            <a:spLocks noGrp="1"/>
          </p:cNvSpPr>
          <p:nvPr>
            <p:ph type="pic" sz="quarter" idx="135" hasCustomPrompt="1"/>
          </p:nvPr>
        </p:nvSpPr>
        <p:spPr>
          <a:xfrm>
            <a:off x="2414026" y="1143000"/>
            <a:ext cx="2413001" cy="2286000"/>
          </a:xfrm>
          <a:custGeom>
            <a:avLst/>
            <a:gdLst>
              <a:gd name="connsiteX0" fmla="*/ 0 w 4826001"/>
              <a:gd name="connsiteY0" fmla="*/ 0 h 4572000"/>
              <a:gd name="connsiteX1" fmla="*/ 4826001 w 4826001"/>
              <a:gd name="connsiteY1" fmla="*/ 0 h 4572000"/>
              <a:gd name="connsiteX2" fmla="*/ 4826001 w 4826001"/>
              <a:gd name="connsiteY2" fmla="*/ 4572000 h 4572000"/>
              <a:gd name="connsiteX3" fmla="*/ 0 w 482600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1" h="4572000">
                <a:moveTo>
                  <a:pt x="0" y="0"/>
                </a:moveTo>
                <a:lnTo>
                  <a:pt x="4826001" y="0"/>
                </a:lnTo>
                <a:lnTo>
                  <a:pt x="4826001"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1" name="Text Placeholder 20">
            <a:extLst>
              <a:ext uri="{FF2B5EF4-FFF2-40B4-BE49-F238E27FC236}">
                <a16:creationId xmlns:a16="http://schemas.microsoft.com/office/drawing/2014/main" xmlns="" id="{D7919CAF-6F01-4F38-B642-CF9424A405C2}"/>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8" name="Picture Placeholder 27">
            <a:extLst>
              <a:ext uri="{FF2B5EF4-FFF2-40B4-BE49-F238E27FC236}">
                <a16:creationId xmlns:a16="http://schemas.microsoft.com/office/drawing/2014/main" xmlns="" id="{F384AB0C-FB44-4DFA-BE57-9770DE61A354}"/>
              </a:ext>
            </a:extLst>
          </p:cNvPr>
          <p:cNvSpPr>
            <a:spLocks noGrp="1"/>
          </p:cNvSpPr>
          <p:nvPr>
            <p:ph type="pic" sz="quarter" idx="129" hasCustomPrompt="1"/>
          </p:nvPr>
        </p:nvSpPr>
        <p:spPr>
          <a:xfrm>
            <a:off x="0"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33" name="Picture Placeholder 32">
            <a:extLst>
              <a:ext uri="{FF2B5EF4-FFF2-40B4-BE49-F238E27FC236}">
                <a16:creationId xmlns:a16="http://schemas.microsoft.com/office/drawing/2014/main" xmlns="" id="{5F31A8CB-22B2-42A8-A154-71E16DB156CD}"/>
              </a:ext>
            </a:extLst>
          </p:cNvPr>
          <p:cNvSpPr>
            <a:spLocks noGrp="1"/>
          </p:cNvSpPr>
          <p:nvPr>
            <p:ph type="pic" sz="quarter" idx="137" hasCustomPrompt="1"/>
          </p:nvPr>
        </p:nvSpPr>
        <p:spPr>
          <a:xfrm>
            <a:off x="2414026" y="3429000"/>
            <a:ext cx="2413001" cy="2286000"/>
          </a:xfrm>
          <a:custGeom>
            <a:avLst/>
            <a:gdLst>
              <a:gd name="connsiteX0" fmla="*/ 0 w 4826001"/>
              <a:gd name="connsiteY0" fmla="*/ 0 h 4572000"/>
              <a:gd name="connsiteX1" fmla="*/ 4826001 w 4826001"/>
              <a:gd name="connsiteY1" fmla="*/ 0 h 4572000"/>
              <a:gd name="connsiteX2" fmla="*/ 4826001 w 4826001"/>
              <a:gd name="connsiteY2" fmla="*/ 4572000 h 4572000"/>
              <a:gd name="connsiteX3" fmla="*/ 0 w 482600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1" h="4572000">
                <a:moveTo>
                  <a:pt x="0" y="0"/>
                </a:moveTo>
                <a:lnTo>
                  <a:pt x="4826001" y="0"/>
                </a:lnTo>
                <a:lnTo>
                  <a:pt x="4826001"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31" name="Picture Placeholder 30">
            <a:extLst>
              <a:ext uri="{FF2B5EF4-FFF2-40B4-BE49-F238E27FC236}">
                <a16:creationId xmlns:a16="http://schemas.microsoft.com/office/drawing/2014/main" xmlns="" id="{0630FB6A-5A72-4134-B67E-AFC8896C0D01}"/>
              </a:ext>
            </a:extLst>
          </p:cNvPr>
          <p:cNvSpPr>
            <a:spLocks noGrp="1"/>
          </p:cNvSpPr>
          <p:nvPr>
            <p:ph type="pic" sz="quarter" idx="138" hasCustomPrompt="1"/>
          </p:nvPr>
        </p:nvSpPr>
        <p:spPr>
          <a:xfrm>
            <a:off x="4827026" y="1143000"/>
            <a:ext cx="2413001" cy="2286001"/>
          </a:xfrm>
          <a:custGeom>
            <a:avLst/>
            <a:gdLst>
              <a:gd name="connsiteX0" fmla="*/ 0 w 4826001"/>
              <a:gd name="connsiteY0" fmla="*/ 0 h 4572001"/>
              <a:gd name="connsiteX1" fmla="*/ 4826001 w 4826001"/>
              <a:gd name="connsiteY1" fmla="*/ 0 h 4572001"/>
              <a:gd name="connsiteX2" fmla="*/ 4826001 w 4826001"/>
              <a:gd name="connsiteY2" fmla="*/ 4572001 h 4572001"/>
              <a:gd name="connsiteX3" fmla="*/ 0 w 4826001"/>
              <a:gd name="connsiteY3" fmla="*/ 4572001 h 4572001"/>
            </a:gdLst>
            <a:ahLst/>
            <a:cxnLst>
              <a:cxn ang="0">
                <a:pos x="connsiteX0" y="connsiteY0"/>
              </a:cxn>
              <a:cxn ang="0">
                <a:pos x="connsiteX1" y="connsiteY1"/>
              </a:cxn>
              <a:cxn ang="0">
                <a:pos x="connsiteX2" y="connsiteY2"/>
              </a:cxn>
              <a:cxn ang="0">
                <a:pos x="connsiteX3" y="connsiteY3"/>
              </a:cxn>
            </a:cxnLst>
            <a:rect l="l" t="t" r="r" b="b"/>
            <a:pathLst>
              <a:path w="4826001" h="4572001">
                <a:moveTo>
                  <a:pt x="0" y="0"/>
                </a:moveTo>
                <a:lnTo>
                  <a:pt x="4826001" y="0"/>
                </a:lnTo>
                <a:lnTo>
                  <a:pt x="4826001" y="4572001"/>
                </a:lnTo>
                <a:lnTo>
                  <a:pt x="0" y="4572001"/>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32" name="Picture Placeholder 31">
            <a:extLst>
              <a:ext uri="{FF2B5EF4-FFF2-40B4-BE49-F238E27FC236}">
                <a16:creationId xmlns:a16="http://schemas.microsoft.com/office/drawing/2014/main" xmlns="" id="{A8527A8E-CFDB-4DA4-A6AC-B9D26E6F6F08}"/>
              </a:ext>
            </a:extLst>
          </p:cNvPr>
          <p:cNvSpPr>
            <a:spLocks noGrp="1"/>
          </p:cNvSpPr>
          <p:nvPr>
            <p:ph type="pic" sz="quarter" idx="139" hasCustomPrompt="1"/>
          </p:nvPr>
        </p:nvSpPr>
        <p:spPr>
          <a:xfrm>
            <a:off x="-1"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34" name="Picture Placeholder 33">
            <a:extLst>
              <a:ext uri="{FF2B5EF4-FFF2-40B4-BE49-F238E27FC236}">
                <a16:creationId xmlns:a16="http://schemas.microsoft.com/office/drawing/2014/main" xmlns="" id="{BE2A1CFC-D50D-45FF-B76A-A4653DB01D78}"/>
              </a:ext>
            </a:extLst>
          </p:cNvPr>
          <p:cNvSpPr>
            <a:spLocks noGrp="1"/>
          </p:cNvSpPr>
          <p:nvPr>
            <p:ph type="pic" sz="quarter" idx="140" hasCustomPrompt="1"/>
          </p:nvPr>
        </p:nvSpPr>
        <p:spPr>
          <a:xfrm>
            <a:off x="4827026" y="3429000"/>
            <a:ext cx="2413001" cy="2286000"/>
          </a:xfrm>
          <a:custGeom>
            <a:avLst/>
            <a:gdLst>
              <a:gd name="connsiteX0" fmla="*/ 0 w 4826001"/>
              <a:gd name="connsiteY0" fmla="*/ 0 h 4572000"/>
              <a:gd name="connsiteX1" fmla="*/ 4826001 w 4826001"/>
              <a:gd name="connsiteY1" fmla="*/ 0 h 4572000"/>
              <a:gd name="connsiteX2" fmla="*/ 4826001 w 4826001"/>
              <a:gd name="connsiteY2" fmla="*/ 4572000 h 4572000"/>
              <a:gd name="connsiteX3" fmla="*/ 0 w 482600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1" h="4572000">
                <a:moveTo>
                  <a:pt x="0" y="0"/>
                </a:moveTo>
                <a:lnTo>
                  <a:pt x="4826001" y="0"/>
                </a:lnTo>
                <a:lnTo>
                  <a:pt x="4826001"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422950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037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4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30" name="Picture Placeholder 29">
            <a:extLst>
              <a:ext uri="{FF2B5EF4-FFF2-40B4-BE49-F238E27FC236}">
                <a16:creationId xmlns:a16="http://schemas.microsoft.com/office/drawing/2014/main" xmlns="" id="{A3B455B2-D72B-4B0C-9AF5-BF3A5EB40D69}"/>
              </a:ext>
            </a:extLst>
          </p:cNvPr>
          <p:cNvSpPr>
            <a:spLocks noGrp="1"/>
          </p:cNvSpPr>
          <p:nvPr>
            <p:ph type="pic" sz="quarter" idx="135" hasCustomPrompt="1"/>
          </p:nvPr>
        </p:nvSpPr>
        <p:spPr>
          <a:xfrm>
            <a:off x="2414026" y="1143000"/>
            <a:ext cx="2413001" cy="2286000"/>
          </a:xfrm>
          <a:custGeom>
            <a:avLst/>
            <a:gdLst>
              <a:gd name="connsiteX0" fmla="*/ 0 w 4826001"/>
              <a:gd name="connsiteY0" fmla="*/ 0 h 4572000"/>
              <a:gd name="connsiteX1" fmla="*/ 4826001 w 4826001"/>
              <a:gd name="connsiteY1" fmla="*/ 0 h 4572000"/>
              <a:gd name="connsiteX2" fmla="*/ 4826001 w 4826001"/>
              <a:gd name="connsiteY2" fmla="*/ 4572000 h 4572000"/>
              <a:gd name="connsiteX3" fmla="*/ 0 w 482600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1" h="4572000">
                <a:moveTo>
                  <a:pt x="0" y="0"/>
                </a:moveTo>
                <a:lnTo>
                  <a:pt x="4826001" y="0"/>
                </a:lnTo>
                <a:lnTo>
                  <a:pt x="4826001"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1" name="Text Placeholder 20">
            <a:extLst>
              <a:ext uri="{FF2B5EF4-FFF2-40B4-BE49-F238E27FC236}">
                <a16:creationId xmlns:a16="http://schemas.microsoft.com/office/drawing/2014/main" xmlns="" id="{D7919CAF-6F01-4F38-B642-CF9424A405C2}"/>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2" name="Title">
            <a:extLst>
              <a:ext uri="{FF2B5EF4-FFF2-40B4-BE49-F238E27FC236}">
                <a16:creationId xmlns:a16="http://schemas.microsoft.com/office/drawing/2014/main" xmlns="" id="{8E92521F-C5D0-42B7-9656-67AEF9BBC014}"/>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28" name="Picture Placeholder 27">
            <a:extLst>
              <a:ext uri="{FF2B5EF4-FFF2-40B4-BE49-F238E27FC236}">
                <a16:creationId xmlns:a16="http://schemas.microsoft.com/office/drawing/2014/main" xmlns="" id="{F384AB0C-FB44-4DFA-BE57-9770DE61A354}"/>
              </a:ext>
            </a:extLst>
          </p:cNvPr>
          <p:cNvSpPr>
            <a:spLocks noGrp="1"/>
          </p:cNvSpPr>
          <p:nvPr>
            <p:ph type="pic" sz="quarter" idx="129" hasCustomPrompt="1"/>
          </p:nvPr>
        </p:nvSpPr>
        <p:spPr>
          <a:xfrm>
            <a:off x="0"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33" name="Picture Placeholder 32">
            <a:extLst>
              <a:ext uri="{FF2B5EF4-FFF2-40B4-BE49-F238E27FC236}">
                <a16:creationId xmlns:a16="http://schemas.microsoft.com/office/drawing/2014/main" xmlns="" id="{5F31A8CB-22B2-42A8-A154-71E16DB156CD}"/>
              </a:ext>
            </a:extLst>
          </p:cNvPr>
          <p:cNvSpPr>
            <a:spLocks noGrp="1"/>
          </p:cNvSpPr>
          <p:nvPr>
            <p:ph type="pic" sz="quarter" idx="137" hasCustomPrompt="1"/>
          </p:nvPr>
        </p:nvSpPr>
        <p:spPr>
          <a:xfrm>
            <a:off x="2414026" y="3429000"/>
            <a:ext cx="2413001" cy="2286000"/>
          </a:xfrm>
          <a:custGeom>
            <a:avLst/>
            <a:gdLst>
              <a:gd name="connsiteX0" fmla="*/ 0 w 4826001"/>
              <a:gd name="connsiteY0" fmla="*/ 0 h 4572000"/>
              <a:gd name="connsiteX1" fmla="*/ 4826001 w 4826001"/>
              <a:gd name="connsiteY1" fmla="*/ 0 h 4572000"/>
              <a:gd name="connsiteX2" fmla="*/ 4826001 w 4826001"/>
              <a:gd name="connsiteY2" fmla="*/ 4572000 h 4572000"/>
              <a:gd name="connsiteX3" fmla="*/ 0 w 482600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1" h="4572000">
                <a:moveTo>
                  <a:pt x="0" y="0"/>
                </a:moveTo>
                <a:lnTo>
                  <a:pt x="4826001" y="0"/>
                </a:lnTo>
                <a:lnTo>
                  <a:pt x="4826001"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31" name="Picture Placeholder 30">
            <a:extLst>
              <a:ext uri="{FF2B5EF4-FFF2-40B4-BE49-F238E27FC236}">
                <a16:creationId xmlns:a16="http://schemas.microsoft.com/office/drawing/2014/main" xmlns="" id="{0630FB6A-5A72-4134-B67E-AFC8896C0D01}"/>
              </a:ext>
            </a:extLst>
          </p:cNvPr>
          <p:cNvSpPr>
            <a:spLocks noGrp="1"/>
          </p:cNvSpPr>
          <p:nvPr>
            <p:ph type="pic" sz="quarter" idx="138" hasCustomPrompt="1"/>
          </p:nvPr>
        </p:nvSpPr>
        <p:spPr>
          <a:xfrm>
            <a:off x="4827026" y="1143000"/>
            <a:ext cx="2413001" cy="2286001"/>
          </a:xfrm>
          <a:custGeom>
            <a:avLst/>
            <a:gdLst>
              <a:gd name="connsiteX0" fmla="*/ 0 w 4826001"/>
              <a:gd name="connsiteY0" fmla="*/ 0 h 4572001"/>
              <a:gd name="connsiteX1" fmla="*/ 4826001 w 4826001"/>
              <a:gd name="connsiteY1" fmla="*/ 0 h 4572001"/>
              <a:gd name="connsiteX2" fmla="*/ 4826001 w 4826001"/>
              <a:gd name="connsiteY2" fmla="*/ 4572001 h 4572001"/>
              <a:gd name="connsiteX3" fmla="*/ 0 w 4826001"/>
              <a:gd name="connsiteY3" fmla="*/ 4572001 h 4572001"/>
            </a:gdLst>
            <a:ahLst/>
            <a:cxnLst>
              <a:cxn ang="0">
                <a:pos x="connsiteX0" y="connsiteY0"/>
              </a:cxn>
              <a:cxn ang="0">
                <a:pos x="connsiteX1" y="connsiteY1"/>
              </a:cxn>
              <a:cxn ang="0">
                <a:pos x="connsiteX2" y="connsiteY2"/>
              </a:cxn>
              <a:cxn ang="0">
                <a:pos x="connsiteX3" y="connsiteY3"/>
              </a:cxn>
            </a:cxnLst>
            <a:rect l="l" t="t" r="r" b="b"/>
            <a:pathLst>
              <a:path w="4826001" h="4572001">
                <a:moveTo>
                  <a:pt x="0" y="0"/>
                </a:moveTo>
                <a:lnTo>
                  <a:pt x="4826001" y="0"/>
                </a:lnTo>
                <a:lnTo>
                  <a:pt x="4826001" y="4572001"/>
                </a:lnTo>
                <a:lnTo>
                  <a:pt x="0" y="4572001"/>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32" name="Picture Placeholder 31">
            <a:extLst>
              <a:ext uri="{FF2B5EF4-FFF2-40B4-BE49-F238E27FC236}">
                <a16:creationId xmlns:a16="http://schemas.microsoft.com/office/drawing/2014/main" xmlns="" id="{A8527A8E-CFDB-4DA4-A6AC-B9D26E6F6F08}"/>
              </a:ext>
            </a:extLst>
          </p:cNvPr>
          <p:cNvSpPr>
            <a:spLocks noGrp="1"/>
          </p:cNvSpPr>
          <p:nvPr>
            <p:ph type="pic" sz="quarter" idx="139" hasCustomPrompt="1"/>
          </p:nvPr>
        </p:nvSpPr>
        <p:spPr>
          <a:xfrm>
            <a:off x="-1"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34" name="Picture Placeholder 33">
            <a:extLst>
              <a:ext uri="{FF2B5EF4-FFF2-40B4-BE49-F238E27FC236}">
                <a16:creationId xmlns:a16="http://schemas.microsoft.com/office/drawing/2014/main" xmlns="" id="{BE2A1CFC-D50D-45FF-B76A-A4653DB01D78}"/>
              </a:ext>
            </a:extLst>
          </p:cNvPr>
          <p:cNvSpPr>
            <a:spLocks noGrp="1"/>
          </p:cNvSpPr>
          <p:nvPr>
            <p:ph type="pic" sz="quarter" idx="140" hasCustomPrompt="1"/>
          </p:nvPr>
        </p:nvSpPr>
        <p:spPr>
          <a:xfrm>
            <a:off x="4827026" y="3429000"/>
            <a:ext cx="2413001" cy="2286000"/>
          </a:xfrm>
          <a:custGeom>
            <a:avLst/>
            <a:gdLst>
              <a:gd name="connsiteX0" fmla="*/ 0 w 4826001"/>
              <a:gd name="connsiteY0" fmla="*/ 0 h 4572000"/>
              <a:gd name="connsiteX1" fmla="*/ 4826001 w 4826001"/>
              <a:gd name="connsiteY1" fmla="*/ 0 h 4572000"/>
              <a:gd name="connsiteX2" fmla="*/ 4826001 w 4826001"/>
              <a:gd name="connsiteY2" fmla="*/ 4572000 h 4572000"/>
              <a:gd name="connsiteX3" fmla="*/ 0 w 482600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1" h="4572000">
                <a:moveTo>
                  <a:pt x="0" y="0"/>
                </a:moveTo>
                <a:lnTo>
                  <a:pt x="4826001" y="0"/>
                </a:lnTo>
                <a:lnTo>
                  <a:pt x="4826001"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47" name="Text Placeholder 46">
            <a:extLst>
              <a:ext uri="{FF2B5EF4-FFF2-40B4-BE49-F238E27FC236}">
                <a16:creationId xmlns:a16="http://schemas.microsoft.com/office/drawing/2014/main" xmlns="" id="{3ACFE43D-4814-41D4-8B7A-4B76B8B80870}"/>
              </a:ext>
            </a:extLst>
          </p:cNvPr>
          <p:cNvSpPr>
            <a:spLocks noGrp="1"/>
          </p:cNvSpPr>
          <p:nvPr>
            <p:ph type="body" sz="quarter" idx="144"/>
          </p:nvPr>
        </p:nvSpPr>
        <p:spPr>
          <a:xfrm>
            <a:off x="8086846" y="1777473"/>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8" name="Text Placeholder 47">
            <a:extLst>
              <a:ext uri="{FF2B5EF4-FFF2-40B4-BE49-F238E27FC236}">
                <a16:creationId xmlns:a16="http://schemas.microsoft.com/office/drawing/2014/main" xmlns="" id="{A824350E-823F-4747-BD54-C9812134F0DC}"/>
              </a:ext>
            </a:extLst>
          </p:cNvPr>
          <p:cNvSpPr>
            <a:spLocks noGrp="1"/>
          </p:cNvSpPr>
          <p:nvPr>
            <p:ph type="body" sz="quarter" idx="145"/>
          </p:nvPr>
        </p:nvSpPr>
        <p:spPr>
          <a:xfrm>
            <a:off x="8087076" y="3139142"/>
            <a:ext cx="508001" cy="508000"/>
          </a:xfrm>
          <a:custGeom>
            <a:avLst/>
            <a:gdLst>
              <a:gd name="connsiteX0" fmla="*/ 508001 w 1016002"/>
              <a:gd name="connsiteY0" fmla="*/ 0 h 1016000"/>
              <a:gd name="connsiteX1" fmla="*/ 1016002 w 1016002"/>
              <a:gd name="connsiteY1" fmla="*/ 508000 h 1016000"/>
              <a:gd name="connsiteX2" fmla="*/ 508001 w 1016002"/>
              <a:gd name="connsiteY2" fmla="*/ 1016000 h 1016000"/>
              <a:gd name="connsiteX3" fmla="*/ 0 w 1016002"/>
              <a:gd name="connsiteY3" fmla="*/ 508000 h 1016000"/>
              <a:gd name="connsiteX4" fmla="*/ 508001 w 1016002"/>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0">
                <a:moveTo>
                  <a:pt x="508001" y="0"/>
                </a:moveTo>
                <a:cubicBezTo>
                  <a:pt x="788562" y="0"/>
                  <a:pt x="1016002" y="227439"/>
                  <a:pt x="1016002" y="508000"/>
                </a:cubicBezTo>
                <a:cubicBezTo>
                  <a:pt x="1016002" y="788561"/>
                  <a:pt x="788562" y="1016000"/>
                  <a:pt x="508001" y="1016000"/>
                </a:cubicBezTo>
                <a:cubicBezTo>
                  <a:pt x="227440" y="1016000"/>
                  <a:pt x="0" y="788561"/>
                  <a:pt x="0" y="508000"/>
                </a:cubicBezTo>
                <a:cubicBezTo>
                  <a:pt x="0" y="227439"/>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9" name="Text Placeholder 48">
            <a:extLst>
              <a:ext uri="{FF2B5EF4-FFF2-40B4-BE49-F238E27FC236}">
                <a16:creationId xmlns:a16="http://schemas.microsoft.com/office/drawing/2014/main" xmlns="" id="{7416F2E5-B8FE-4534-843F-A17320F34EE3}"/>
              </a:ext>
            </a:extLst>
          </p:cNvPr>
          <p:cNvSpPr>
            <a:spLocks noGrp="1"/>
          </p:cNvSpPr>
          <p:nvPr>
            <p:ph type="body" sz="quarter" idx="146"/>
          </p:nvPr>
        </p:nvSpPr>
        <p:spPr>
          <a:xfrm>
            <a:off x="8087076" y="4500811"/>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3"/>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50" name="Double Click to edit text">
            <a:extLst>
              <a:ext uri="{FF2B5EF4-FFF2-40B4-BE49-F238E27FC236}">
                <a16:creationId xmlns:a16="http://schemas.microsoft.com/office/drawing/2014/main" xmlns="" id="{8E6CCD36-9B00-4E4E-8EEF-D31173523D61}"/>
              </a:ext>
            </a:extLst>
          </p:cNvPr>
          <p:cNvSpPr txBox="1">
            <a:spLocks noGrp="1"/>
          </p:cNvSpPr>
          <p:nvPr>
            <p:ph type="body" sz="quarter" idx="141" hasCustomPrompt="1"/>
          </p:nvPr>
        </p:nvSpPr>
        <p:spPr>
          <a:xfrm>
            <a:off x="8912376" y="1988063"/>
            <a:ext cx="184122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1" name="Title">
            <a:extLst>
              <a:ext uri="{FF2B5EF4-FFF2-40B4-BE49-F238E27FC236}">
                <a16:creationId xmlns:a16="http://schemas.microsoft.com/office/drawing/2014/main" xmlns="" id="{097883CC-1DF4-476A-9B3F-4BDDB71950E4}"/>
              </a:ext>
            </a:extLst>
          </p:cNvPr>
          <p:cNvSpPr txBox="1">
            <a:spLocks noGrp="1"/>
          </p:cNvSpPr>
          <p:nvPr>
            <p:ph type="body" sz="quarter" idx="142" hasCustomPrompt="1"/>
          </p:nvPr>
        </p:nvSpPr>
        <p:spPr>
          <a:xfrm>
            <a:off x="8910939" y="1702861"/>
            <a:ext cx="1842392"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2" name="Title">
            <a:extLst>
              <a:ext uri="{FF2B5EF4-FFF2-40B4-BE49-F238E27FC236}">
                <a16:creationId xmlns:a16="http://schemas.microsoft.com/office/drawing/2014/main" xmlns="" id="{74AF2039-B7BE-4319-9324-68B80EC0A8D7}"/>
              </a:ext>
            </a:extLst>
          </p:cNvPr>
          <p:cNvSpPr txBox="1">
            <a:spLocks noGrp="1"/>
          </p:cNvSpPr>
          <p:nvPr>
            <p:ph type="body" sz="quarter" idx="143" hasCustomPrompt="1"/>
          </p:nvPr>
        </p:nvSpPr>
        <p:spPr>
          <a:xfrm>
            <a:off x="8192323" y="1936670"/>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53" name="Double Click to edit text">
            <a:extLst>
              <a:ext uri="{FF2B5EF4-FFF2-40B4-BE49-F238E27FC236}">
                <a16:creationId xmlns:a16="http://schemas.microsoft.com/office/drawing/2014/main" xmlns="" id="{E75074FF-8337-40D9-AAF3-673E43593B2F}"/>
              </a:ext>
            </a:extLst>
          </p:cNvPr>
          <p:cNvSpPr txBox="1">
            <a:spLocks noGrp="1"/>
          </p:cNvSpPr>
          <p:nvPr>
            <p:ph type="body" sz="quarter" idx="159" hasCustomPrompt="1"/>
          </p:nvPr>
        </p:nvSpPr>
        <p:spPr>
          <a:xfrm>
            <a:off x="8913813" y="3349249"/>
            <a:ext cx="184122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4" name="Title">
            <a:extLst>
              <a:ext uri="{FF2B5EF4-FFF2-40B4-BE49-F238E27FC236}">
                <a16:creationId xmlns:a16="http://schemas.microsoft.com/office/drawing/2014/main" xmlns="" id="{A4DA881E-DD62-4B18-8AA9-648BDF1F41A5}"/>
              </a:ext>
            </a:extLst>
          </p:cNvPr>
          <p:cNvSpPr txBox="1">
            <a:spLocks noGrp="1"/>
          </p:cNvSpPr>
          <p:nvPr>
            <p:ph type="body" sz="quarter" idx="160" hasCustomPrompt="1"/>
          </p:nvPr>
        </p:nvSpPr>
        <p:spPr>
          <a:xfrm>
            <a:off x="8912376" y="3064047"/>
            <a:ext cx="1842392"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5" name="Title">
            <a:extLst>
              <a:ext uri="{FF2B5EF4-FFF2-40B4-BE49-F238E27FC236}">
                <a16:creationId xmlns:a16="http://schemas.microsoft.com/office/drawing/2014/main" xmlns="" id="{FECA9C9A-BBF9-438E-8471-C929EEF66B21}"/>
              </a:ext>
            </a:extLst>
          </p:cNvPr>
          <p:cNvSpPr txBox="1">
            <a:spLocks noGrp="1"/>
          </p:cNvSpPr>
          <p:nvPr>
            <p:ph type="body" sz="quarter" idx="161" hasCustomPrompt="1"/>
          </p:nvPr>
        </p:nvSpPr>
        <p:spPr>
          <a:xfrm>
            <a:off x="8193760" y="3297856"/>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56" name="Double Click to edit text">
            <a:extLst>
              <a:ext uri="{FF2B5EF4-FFF2-40B4-BE49-F238E27FC236}">
                <a16:creationId xmlns:a16="http://schemas.microsoft.com/office/drawing/2014/main" xmlns="" id="{94A35D72-3DCC-4AC1-AFFE-B5C471ABE87F}"/>
              </a:ext>
            </a:extLst>
          </p:cNvPr>
          <p:cNvSpPr txBox="1">
            <a:spLocks noGrp="1"/>
          </p:cNvSpPr>
          <p:nvPr>
            <p:ph type="body" sz="quarter" idx="168" hasCustomPrompt="1"/>
          </p:nvPr>
        </p:nvSpPr>
        <p:spPr>
          <a:xfrm>
            <a:off x="8915250" y="4715198"/>
            <a:ext cx="184122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7" name="Title">
            <a:extLst>
              <a:ext uri="{FF2B5EF4-FFF2-40B4-BE49-F238E27FC236}">
                <a16:creationId xmlns:a16="http://schemas.microsoft.com/office/drawing/2014/main" xmlns="" id="{9EF5F1AC-92E6-4713-8081-E1898B0C81AF}"/>
              </a:ext>
            </a:extLst>
          </p:cNvPr>
          <p:cNvSpPr txBox="1">
            <a:spLocks noGrp="1"/>
          </p:cNvSpPr>
          <p:nvPr>
            <p:ph type="body" sz="quarter" idx="169" hasCustomPrompt="1"/>
          </p:nvPr>
        </p:nvSpPr>
        <p:spPr>
          <a:xfrm>
            <a:off x="8913813" y="4429996"/>
            <a:ext cx="1842392"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8" name="Title">
            <a:extLst>
              <a:ext uri="{FF2B5EF4-FFF2-40B4-BE49-F238E27FC236}">
                <a16:creationId xmlns:a16="http://schemas.microsoft.com/office/drawing/2014/main" xmlns="" id="{AB7A2281-A206-421E-AEA7-35EDEA818AA7}"/>
              </a:ext>
            </a:extLst>
          </p:cNvPr>
          <p:cNvSpPr txBox="1">
            <a:spLocks noGrp="1"/>
          </p:cNvSpPr>
          <p:nvPr>
            <p:ph type="body" sz="quarter" idx="170" hasCustomPrompt="1"/>
          </p:nvPr>
        </p:nvSpPr>
        <p:spPr>
          <a:xfrm>
            <a:off x="8195197" y="4663805"/>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Tree>
    <p:extLst>
      <p:ext uri="{BB962C8B-B14F-4D97-AF65-F5344CB8AC3E}">
        <p14:creationId xmlns:p14="http://schemas.microsoft.com/office/powerpoint/2010/main" val="237456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5_Header 01 (16:9)">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xmlns="" id="{474D0E8D-5B75-496D-9ACE-6561258BAF46}"/>
              </a:ext>
            </a:extLst>
          </p:cNvPr>
          <p:cNvSpPr>
            <a:spLocks noGrp="1"/>
          </p:cNvSpPr>
          <p:nvPr>
            <p:ph type="pic" sz="quarter" idx="135" hasCustomPrompt="1"/>
          </p:nvPr>
        </p:nvSpPr>
        <p:spPr>
          <a:xfrm>
            <a:off x="3048000" y="1147696"/>
            <a:ext cx="3048000" cy="3048001"/>
          </a:xfrm>
          <a:custGeom>
            <a:avLst/>
            <a:gdLst>
              <a:gd name="connsiteX0" fmla="*/ 0 w 6096000"/>
              <a:gd name="connsiteY0" fmla="*/ 0 h 6096001"/>
              <a:gd name="connsiteX1" fmla="*/ 6096000 w 6096000"/>
              <a:gd name="connsiteY1" fmla="*/ 0 h 6096001"/>
              <a:gd name="connsiteX2" fmla="*/ 6096000 w 6096000"/>
              <a:gd name="connsiteY2" fmla="*/ 6096001 h 6096001"/>
              <a:gd name="connsiteX3" fmla="*/ 0 w 6096000"/>
              <a:gd name="connsiteY3" fmla="*/ 6096001 h 6096001"/>
            </a:gdLst>
            <a:ahLst/>
            <a:cxnLst>
              <a:cxn ang="0">
                <a:pos x="connsiteX0" y="connsiteY0"/>
              </a:cxn>
              <a:cxn ang="0">
                <a:pos x="connsiteX1" y="connsiteY1"/>
              </a:cxn>
              <a:cxn ang="0">
                <a:pos x="connsiteX2" y="connsiteY2"/>
              </a:cxn>
              <a:cxn ang="0">
                <a:pos x="connsiteX3" y="connsiteY3"/>
              </a:cxn>
            </a:cxnLst>
            <a:rect l="l" t="t" r="r" b="b"/>
            <a:pathLst>
              <a:path w="6096000" h="6096001">
                <a:moveTo>
                  <a:pt x="0" y="0"/>
                </a:moveTo>
                <a:lnTo>
                  <a:pt x="6096000" y="0"/>
                </a:lnTo>
                <a:lnTo>
                  <a:pt x="6096000" y="6096001"/>
                </a:lnTo>
                <a:lnTo>
                  <a:pt x="0" y="609600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3" name="Picture Placeholder 22">
            <a:extLst>
              <a:ext uri="{FF2B5EF4-FFF2-40B4-BE49-F238E27FC236}">
                <a16:creationId xmlns:a16="http://schemas.microsoft.com/office/drawing/2014/main" xmlns="" id="{BED58F55-8B0B-416E-8F12-47B57D49C6E2}"/>
              </a:ext>
            </a:extLst>
          </p:cNvPr>
          <p:cNvSpPr>
            <a:spLocks noGrp="1"/>
          </p:cNvSpPr>
          <p:nvPr>
            <p:ph type="pic" sz="quarter" idx="140" hasCustomPrompt="1"/>
          </p:nvPr>
        </p:nvSpPr>
        <p:spPr>
          <a:xfrm>
            <a:off x="9143999" y="1147696"/>
            <a:ext cx="3048001" cy="3048001"/>
          </a:xfrm>
          <a:custGeom>
            <a:avLst/>
            <a:gdLst>
              <a:gd name="connsiteX0" fmla="*/ 0 w 6096002"/>
              <a:gd name="connsiteY0" fmla="*/ 0 h 6096001"/>
              <a:gd name="connsiteX1" fmla="*/ 6096002 w 6096002"/>
              <a:gd name="connsiteY1" fmla="*/ 0 h 6096001"/>
              <a:gd name="connsiteX2" fmla="*/ 6096002 w 6096002"/>
              <a:gd name="connsiteY2" fmla="*/ 6096001 h 6096001"/>
              <a:gd name="connsiteX3" fmla="*/ 0 w 6096002"/>
              <a:gd name="connsiteY3" fmla="*/ 6096001 h 6096001"/>
            </a:gdLst>
            <a:ahLst/>
            <a:cxnLst>
              <a:cxn ang="0">
                <a:pos x="connsiteX0" y="connsiteY0"/>
              </a:cxn>
              <a:cxn ang="0">
                <a:pos x="connsiteX1" y="connsiteY1"/>
              </a:cxn>
              <a:cxn ang="0">
                <a:pos x="connsiteX2" y="connsiteY2"/>
              </a:cxn>
              <a:cxn ang="0">
                <a:pos x="connsiteX3" y="connsiteY3"/>
              </a:cxn>
            </a:cxnLst>
            <a:rect l="l" t="t" r="r" b="b"/>
            <a:pathLst>
              <a:path w="6096002" h="6096001">
                <a:moveTo>
                  <a:pt x="0" y="0"/>
                </a:moveTo>
                <a:lnTo>
                  <a:pt x="6096002" y="0"/>
                </a:lnTo>
                <a:lnTo>
                  <a:pt x="6096002" y="6096001"/>
                </a:lnTo>
                <a:lnTo>
                  <a:pt x="0" y="609600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0" name="Picture Placeholder 19">
            <a:extLst>
              <a:ext uri="{FF2B5EF4-FFF2-40B4-BE49-F238E27FC236}">
                <a16:creationId xmlns:a16="http://schemas.microsoft.com/office/drawing/2014/main" xmlns="" id="{22290034-ED72-4C8C-A5D6-BC5BD595C716}"/>
              </a:ext>
            </a:extLst>
          </p:cNvPr>
          <p:cNvSpPr>
            <a:spLocks noGrp="1"/>
          </p:cNvSpPr>
          <p:nvPr>
            <p:ph type="pic" sz="quarter" idx="129" hasCustomPrompt="1"/>
          </p:nvPr>
        </p:nvSpPr>
        <p:spPr>
          <a:xfrm>
            <a:off x="0" y="1144521"/>
            <a:ext cx="3048000" cy="3048001"/>
          </a:xfrm>
          <a:custGeom>
            <a:avLst/>
            <a:gdLst>
              <a:gd name="connsiteX0" fmla="*/ 0 w 6096000"/>
              <a:gd name="connsiteY0" fmla="*/ 0 h 6096001"/>
              <a:gd name="connsiteX1" fmla="*/ 6096000 w 6096000"/>
              <a:gd name="connsiteY1" fmla="*/ 0 h 6096001"/>
              <a:gd name="connsiteX2" fmla="*/ 6096000 w 6096000"/>
              <a:gd name="connsiteY2" fmla="*/ 6096001 h 6096001"/>
              <a:gd name="connsiteX3" fmla="*/ 0 w 6096000"/>
              <a:gd name="connsiteY3" fmla="*/ 6096001 h 6096001"/>
            </a:gdLst>
            <a:ahLst/>
            <a:cxnLst>
              <a:cxn ang="0">
                <a:pos x="connsiteX0" y="connsiteY0"/>
              </a:cxn>
              <a:cxn ang="0">
                <a:pos x="connsiteX1" y="connsiteY1"/>
              </a:cxn>
              <a:cxn ang="0">
                <a:pos x="connsiteX2" y="connsiteY2"/>
              </a:cxn>
              <a:cxn ang="0">
                <a:pos x="connsiteX3" y="connsiteY3"/>
              </a:cxn>
            </a:cxnLst>
            <a:rect l="l" t="t" r="r" b="b"/>
            <a:pathLst>
              <a:path w="6096000" h="6096001">
                <a:moveTo>
                  <a:pt x="0" y="0"/>
                </a:moveTo>
                <a:lnTo>
                  <a:pt x="6096000" y="0"/>
                </a:lnTo>
                <a:lnTo>
                  <a:pt x="6096000" y="6096001"/>
                </a:lnTo>
                <a:lnTo>
                  <a:pt x="0" y="6096001"/>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22" name="Picture Placeholder 21">
            <a:extLst>
              <a:ext uri="{FF2B5EF4-FFF2-40B4-BE49-F238E27FC236}">
                <a16:creationId xmlns:a16="http://schemas.microsoft.com/office/drawing/2014/main" xmlns="" id="{617071AA-F2D1-492B-83B8-3A709EF4AB77}"/>
              </a:ext>
            </a:extLst>
          </p:cNvPr>
          <p:cNvSpPr>
            <a:spLocks noGrp="1"/>
          </p:cNvSpPr>
          <p:nvPr>
            <p:ph type="pic" sz="quarter" idx="141" hasCustomPrompt="1"/>
          </p:nvPr>
        </p:nvSpPr>
        <p:spPr>
          <a:xfrm>
            <a:off x="6096000" y="1147696"/>
            <a:ext cx="3048000" cy="3048001"/>
          </a:xfrm>
          <a:custGeom>
            <a:avLst/>
            <a:gdLst>
              <a:gd name="connsiteX0" fmla="*/ 0 w 6096000"/>
              <a:gd name="connsiteY0" fmla="*/ 0 h 6096001"/>
              <a:gd name="connsiteX1" fmla="*/ 6096000 w 6096000"/>
              <a:gd name="connsiteY1" fmla="*/ 0 h 6096001"/>
              <a:gd name="connsiteX2" fmla="*/ 6096000 w 6096000"/>
              <a:gd name="connsiteY2" fmla="*/ 6096001 h 6096001"/>
              <a:gd name="connsiteX3" fmla="*/ 0 w 6096000"/>
              <a:gd name="connsiteY3" fmla="*/ 6096001 h 6096001"/>
            </a:gdLst>
            <a:ahLst/>
            <a:cxnLst>
              <a:cxn ang="0">
                <a:pos x="connsiteX0" y="connsiteY0"/>
              </a:cxn>
              <a:cxn ang="0">
                <a:pos x="connsiteX1" y="connsiteY1"/>
              </a:cxn>
              <a:cxn ang="0">
                <a:pos x="connsiteX2" y="connsiteY2"/>
              </a:cxn>
              <a:cxn ang="0">
                <a:pos x="connsiteX3" y="connsiteY3"/>
              </a:cxn>
            </a:cxnLst>
            <a:rect l="l" t="t" r="r" b="b"/>
            <a:pathLst>
              <a:path w="6096000" h="6096001">
                <a:moveTo>
                  <a:pt x="0" y="0"/>
                </a:moveTo>
                <a:lnTo>
                  <a:pt x="6096000" y="0"/>
                </a:lnTo>
                <a:lnTo>
                  <a:pt x="6096000" y="6096001"/>
                </a:lnTo>
                <a:lnTo>
                  <a:pt x="0" y="6096001"/>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4" name="Text Placeholder 13">
            <a:extLst>
              <a:ext uri="{FF2B5EF4-FFF2-40B4-BE49-F238E27FC236}">
                <a16:creationId xmlns:a16="http://schemas.microsoft.com/office/drawing/2014/main" xmlns="" id="{34CD3A39-ECC7-49A7-98AD-EA0210080A55}"/>
              </a:ext>
            </a:extLst>
          </p:cNvPr>
          <p:cNvSpPr>
            <a:spLocks noGrp="1"/>
          </p:cNvSpPr>
          <p:nvPr>
            <p:ph type="body" sz="quarter" idx="137"/>
          </p:nvPr>
        </p:nvSpPr>
        <p:spPr>
          <a:xfrm>
            <a:off x="5936952"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a:ln>
            <a:noFill/>
          </a:ln>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15" name="Title">
            <a:extLst>
              <a:ext uri="{FF2B5EF4-FFF2-40B4-BE49-F238E27FC236}">
                <a16:creationId xmlns:a16="http://schemas.microsoft.com/office/drawing/2014/main" xmlns="" id="{24B17FD1-C093-4FBD-808D-EEF2775518C0}"/>
              </a:ext>
            </a:extLst>
          </p:cNvPr>
          <p:cNvSpPr txBox="1">
            <a:spLocks noGrp="1"/>
          </p:cNvSpPr>
          <p:nvPr>
            <p:ph type="body" sz="quarter" idx="138" hasCustomPrompt="1"/>
          </p:nvPr>
        </p:nvSpPr>
        <p:spPr>
          <a:xfrm>
            <a:off x="634437" y="116913"/>
            <a:ext cx="10922529" cy="352969"/>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24" name="Double Click to edit text">
            <a:extLst>
              <a:ext uri="{FF2B5EF4-FFF2-40B4-BE49-F238E27FC236}">
                <a16:creationId xmlns:a16="http://schemas.microsoft.com/office/drawing/2014/main" xmlns="" id="{90BCEE76-F359-4657-B75F-3793694D82F5}"/>
              </a:ext>
            </a:extLst>
          </p:cNvPr>
          <p:cNvSpPr txBox="1">
            <a:spLocks noGrp="1"/>
          </p:cNvSpPr>
          <p:nvPr>
            <p:ph type="body" sz="quarter" idx="149" hasCustomPrompt="1"/>
          </p:nvPr>
        </p:nvSpPr>
        <p:spPr>
          <a:xfrm>
            <a:off x="2355379" y="5056594"/>
            <a:ext cx="7481243" cy="704761"/>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Tree>
    <p:extLst>
      <p:ext uri="{BB962C8B-B14F-4D97-AF65-F5344CB8AC3E}">
        <p14:creationId xmlns:p14="http://schemas.microsoft.com/office/powerpoint/2010/main" val="2058984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6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7" name="Title">
            <a:extLst>
              <a:ext uri="{FF2B5EF4-FFF2-40B4-BE49-F238E27FC236}">
                <a16:creationId xmlns:a16="http://schemas.microsoft.com/office/drawing/2014/main" xmlns="" id="{D83718E2-7493-43DE-9E69-6B684DA23D67}"/>
              </a:ext>
            </a:extLst>
          </p:cNvPr>
          <p:cNvSpPr txBox="1">
            <a:spLocks noGrp="1"/>
          </p:cNvSpPr>
          <p:nvPr>
            <p:ph type="body" sz="quarter" idx="138" hasCustomPrompt="1"/>
          </p:nvPr>
        </p:nvSpPr>
        <p:spPr>
          <a:xfrm>
            <a:off x="1267653" y="2744957"/>
            <a:ext cx="2475159"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28" name="Double Click to edit text">
            <a:extLst>
              <a:ext uri="{FF2B5EF4-FFF2-40B4-BE49-F238E27FC236}">
                <a16:creationId xmlns:a16="http://schemas.microsoft.com/office/drawing/2014/main" xmlns="" id="{E81FE9D6-A3E9-4FEA-98F4-B52AE2080AAE}"/>
              </a:ext>
            </a:extLst>
          </p:cNvPr>
          <p:cNvSpPr txBox="1">
            <a:spLocks noGrp="1"/>
          </p:cNvSpPr>
          <p:nvPr>
            <p:ph type="body" sz="quarter" idx="139" hasCustomPrompt="1"/>
          </p:nvPr>
        </p:nvSpPr>
        <p:spPr>
          <a:xfrm>
            <a:off x="1267652" y="3606707"/>
            <a:ext cx="4512187" cy="1144462"/>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9" name="Text Placeholder 25">
            <a:extLst>
              <a:ext uri="{FF2B5EF4-FFF2-40B4-BE49-F238E27FC236}">
                <a16:creationId xmlns:a16="http://schemas.microsoft.com/office/drawing/2014/main" xmlns="" id="{3138395D-C879-4347-B970-60CC246FAD0C}"/>
              </a:ext>
            </a:extLst>
          </p:cNvPr>
          <p:cNvSpPr>
            <a:spLocks noGrp="1"/>
          </p:cNvSpPr>
          <p:nvPr>
            <p:ph type="body" sz="quarter" idx="74"/>
          </p:nvPr>
        </p:nvSpPr>
        <p:spPr>
          <a:xfrm>
            <a:off x="1267653" y="2340478"/>
            <a:ext cx="108924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30" name="Title">
            <a:extLst>
              <a:ext uri="{FF2B5EF4-FFF2-40B4-BE49-F238E27FC236}">
                <a16:creationId xmlns:a16="http://schemas.microsoft.com/office/drawing/2014/main" xmlns="" id="{5CFDFF59-568E-416F-9052-3E356A6FC9B5}"/>
              </a:ext>
            </a:extLst>
          </p:cNvPr>
          <p:cNvSpPr txBox="1">
            <a:spLocks noGrp="1"/>
          </p:cNvSpPr>
          <p:nvPr>
            <p:ph type="body" sz="quarter" idx="140" hasCustomPrompt="1"/>
          </p:nvPr>
        </p:nvSpPr>
        <p:spPr>
          <a:xfrm>
            <a:off x="1288322" y="2365779"/>
            <a:ext cx="1009977"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
        <p:nvSpPr>
          <p:cNvPr id="51" name="Text Placeholder 50">
            <a:extLst>
              <a:ext uri="{FF2B5EF4-FFF2-40B4-BE49-F238E27FC236}">
                <a16:creationId xmlns:a16="http://schemas.microsoft.com/office/drawing/2014/main" xmlns="" id="{B8EBABEB-4A39-4922-803B-1B8CD7DE8367}"/>
              </a:ext>
            </a:extLst>
          </p:cNvPr>
          <p:cNvSpPr>
            <a:spLocks noGrp="1"/>
          </p:cNvSpPr>
          <p:nvPr>
            <p:ph type="body" sz="quarter" idx="144"/>
          </p:nvPr>
        </p:nvSpPr>
        <p:spPr>
          <a:xfrm>
            <a:off x="6958940" y="2499929"/>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52" name="Text Placeholder 51">
            <a:extLst>
              <a:ext uri="{FF2B5EF4-FFF2-40B4-BE49-F238E27FC236}">
                <a16:creationId xmlns:a16="http://schemas.microsoft.com/office/drawing/2014/main" xmlns="" id="{02125B87-F3AF-4D94-8FF5-719F25D298EA}"/>
              </a:ext>
            </a:extLst>
          </p:cNvPr>
          <p:cNvSpPr>
            <a:spLocks noGrp="1"/>
          </p:cNvSpPr>
          <p:nvPr>
            <p:ph type="body" sz="quarter" idx="145"/>
          </p:nvPr>
        </p:nvSpPr>
        <p:spPr>
          <a:xfrm>
            <a:off x="6957461" y="3782150"/>
            <a:ext cx="508001" cy="508000"/>
          </a:xfrm>
          <a:custGeom>
            <a:avLst/>
            <a:gdLst>
              <a:gd name="connsiteX0" fmla="*/ 508001 w 1016002"/>
              <a:gd name="connsiteY0" fmla="*/ 0 h 1016000"/>
              <a:gd name="connsiteX1" fmla="*/ 1016002 w 1016002"/>
              <a:gd name="connsiteY1" fmla="*/ 508000 h 1016000"/>
              <a:gd name="connsiteX2" fmla="*/ 508001 w 1016002"/>
              <a:gd name="connsiteY2" fmla="*/ 1016000 h 1016000"/>
              <a:gd name="connsiteX3" fmla="*/ 0 w 1016002"/>
              <a:gd name="connsiteY3" fmla="*/ 508000 h 1016000"/>
              <a:gd name="connsiteX4" fmla="*/ 508001 w 1016002"/>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0">
                <a:moveTo>
                  <a:pt x="508001" y="0"/>
                </a:moveTo>
                <a:cubicBezTo>
                  <a:pt x="788562" y="0"/>
                  <a:pt x="1016002" y="227439"/>
                  <a:pt x="1016002" y="508000"/>
                </a:cubicBezTo>
                <a:cubicBezTo>
                  <a:pt x="1016002" y="788561"/>
                  <a:pt x="788562" y="1016000"/>
                  <a:pt x="508001" y="1016000"/>
                </a:cubicBezTo>
                <a:cubicBezTo>
                  <a:pt x="227440" y="1016000"/>
                  <a:pt x="0" y="788561"/>
                  <a:pt x="0" y="508000"/>
                </a:cubicBezTo>
                <a:cubicBezTo>
                  <a:pt x="0" y="227439"/>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53" name="Text Placeholder 52">
            <a:extLst>
              <a:ext uri="{FF2B5EF4-FFF2-40B4-BE49-F238E27FC236}">
                <a16:creationId xmlns:a16="http://schemas.microsoft.com/office/drawing/2014/main" xmlns="" id="{B9F2643A-1F39-4B93-85E6-9118D1D9DB44}"/>
              </a:ext>
            </a:extLst>
          </p:cNvPr>
          <p:cNvSpPr>
            <a:spLocks noGrp="1"/>
          </p:cNvSpPr>
          <p:nvPr>
            <p:ph type="body" sz="quarter" idx="146"/>
          </p:nvPr>
        </p:nvSpPr>
        <p:spPr>
          <a:xfrm>
            <a:off x="6959169" y="5057219"/>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3"/>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54" name="Double Click to edit text">
            <a:extLst>
              <a:ext uri="{FF2B5EF4-FFF2-40B4-BE49-F238E27FC236}">
                <a16:creationId xmlns:a16="http://schemas.microsoft.com/office/drawing/2014/main" xmlns="" id="{FDE51822-40DB-4C6A-BA52-7E8DD0181D8A}"/>
              </a:ext>
            </a:extLst>
          </p:cNvPr>
          <p:cNvSpPr txBox="1">
            <a:spLocks noGrp="1"/>
          </p:cNvSpPr>
          <p:nvPr>
            <p:ph type="body" sz="quarter" idx="141" hasCustomPrompt="1"/>
          </p:nvPr>
        </p:nvSpPr>
        <p:spPr>
          <a:xfrm>
            <a:off x="7752759" y="2710519"/>
            <a:ext cx="3203301"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5" name="Title">
            <a:extLst>
              <a:ext uri="{FF2B5EF4-FFF2-40B4-BE49-F238E27FC236}">
                <a16:creationId xmlns:a16="http://schemas.microsoft.com/office/drawing/2014/main" xmlns="" id="{C3E44092-FCA5-4DEF-8683-67AAB856ADF5}"/>
              </a:ext>
            </a:extLst>
          </p:cNvPr>
          <p:cNvSpPr txBox="1">
            <a:spLocks noGrp="1"/>
          </p:cNvSpPr>
          <p:nvPr>
            <p:ph type="body" sz="quarter" idx="142" hasCustomPrompt="1"/>
          </p:nvPr>
        </p:nvSpPr>
        <p:spPr>
          <a:xfrm>
            <a:off x="7751302" y="2425317"/>
            <a:ext cx="3205329"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7" name="Double Click to edit text">
            <a:extLst>
              <a:ext uri="{FF2B5EF4-FFF2-40B4-BE49-F238E27FC236}">
                <a16:creationId xmlns:a16="http://schemas.microsoft.com/office/drawing/2014/main" xmlns="" id="{D340BB84-0690-4B15-B2A0-F583CD5AB0CC}"/>
              </a:ext>
            </a:extLst>
          </p:cNvPr>
          <p:cNvSpPr txBox="1">
            <a:spLocks noGrp="1"/>
          </p:cNvSpPr>
          <p:nvPr>
            <p:ph type="body" sz="quarter" idx="159" hasCustomPrompt="1"/>
          </p:nvPr>
        </p:nvSpPr>
        <p:spPr>
          <a:xfrm>
            <a:off x="7752488" y="3992257"/>
            <a:ext cx="3203301"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8" name="Title">
            <a:extLst>
              <a:ext uri="{FF2B5EF4-FFF2-40B4-BE49-F238E27FC236}">
                <a16:creationId xmlns:a16="http://schemas.microsoft.com/office/drawing/2014/main" xmlns="" id="{FC52735C-5EEA-4FD5-9CDA-486A7E8F25F1}"/>
              </a:ext>
            </a:extLst>
          </p:cNvPr>
          <p:cNvSpPr txBox="1">
            <a:spLocks noGrp="1"/>
          </p:cNvSpPr>
          <p:nvPr>
            <p:ph type="body" sz="quarter" idx="160" hasCustomPrompt="1"/>
          </p:nvPr>
        </p:nvSpPr>
        <p:spPr>
          <a:xfrm>
            <a:off x="7751031" y="3707055"/>
            <a:ext cx="3205329"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0" name="Double Click to edit text">
            <a:extLst>
              <a:ext uri="{FF2B5EF4-FFF2-40B4-BE49-F238E27FC236}">
                <a16:creationId xmlns:a16="http://schemas.microsoft.com/office/drawing/2014/main" xmlns="" id="{DE4ED93D-383E-4FE9-916E-1B95242A3890}"/>
              </a:ext>
            </a:extLst>
          </p:cNvPr>
          <p:cNvSpPr txBox="1">
            <a:spLocks noGrp="1"/>
          </p:cNvSpPr>
          <p:nvPr>
            <p:ph type="body" sz="quarter" idx="168" hasCustomPrompt="1"/>
          </p:nvPr>
        </p:nvSpPr>
        <p:spPr>
          <a:xfrm>
            <a:off x="7755633" y="5271606"/>
            <a:ext cx="3203301"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61" name="Title">
            <a:extLst>
              <a:ext uri="{FF2B5EF4-FFF2-40B4-BE49-F238E27FC236}">
                <a16:creationId xmlns:a16="http://schemas.microsoft.com/office/drawing/2014/main" xmlns="" id="{BE813B5B-E5B8-45C0-A1FF-A49C869140D3}"/>
              </a:ext>
            </a:extLst>
          </p:cNvPr>
          <p:cNvSpPr txBox="1">
            <a:spLocks noGrp="1"/>
          </p:cNvSpPr>
          <p:nvPr>
            <p:ph type="body" sz="quarter" idx="169" hasCustomPrompt="1"/>
          </p:nvPr>
        </p:nvSpPr>
        <p:spPr>
          <a:xfrm>
            <a:off x="7754176" y="4986404"/>
            <a:ext cx="3205329"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3" name="Text Placeholder 62">
            <a:extLst>
              <a:ext uri="{FF2B5EF4-FFF2-40B4-BE49-F238E27FC236}">
                <a16:creationId xmlns:a16="http://schemas.microsoft.com/office/drawing/2014/main" xmlns="" id="{2486523B-E23E-40A1-B3B6-D33AE62F9297}"/>
              </a:ext>
            </a:extLst>
          </p:cNvPr>
          <p:cNvSpPr>
            <a:spLocks noGrp="1"/>
          </p:cNvSpPr>
          <p:nvPr>
            <p:ph type="body" sz="quarter" idx="171"/>
          </p:nvPr>
        </p:nvSpPr>
        <p:spPr>
          <a:xfrm>
            <a:off x="6957461" y="1216845"/>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64" name="Double Click to edit text">
            <a:extLst>
              <a:ext uri="{FF2B5EF4-FFF2-40B4-BE49-F238E27FC236}">
                <a16:creationId xmlns:a16="http://schemas.microsoft.com/office/drawing/2014/main" xmlns="" id="{EA3CD16D-28C7-45FD-83AD-6E19118E11E3}"/>
              </a:ext>
            </a:extLst>
          </p:cNvPr>
          <p:cNvSpPr txBox="1">
            <a:spLocks noGrp="1"/>
          </p:cNvSpPr>
          <p:nvPr>
            <p:ph type="body" sz="quarter" idx="172" hasCustomPrompt="1"/>
          </p:nvPr>
        </p:nvSpPr>
        <p:spPr>
          <a:xfrm>
            <a:off x="7751280" y="1427435"/>
            <a:ext cx="3203301"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65" name="Title">
            <a:extLst>
              <a:ext uri="{FF2B5EF4-FFF2-40B4-BE49-F238E27FC236}">
                <a16:creationId xmlns:a16="http://schemas.microsoft.com/office/drawing/2014/main" xmlns="" id="{28B66612-A187-438A-82FD-311FC3991CAD}"/>
              </a:ext>
            </a:extLst>
          </p:cNvPr>
          <p:cNvSpPr txBox="1">
            <a:spLocks noGrp="1"/>
          </p:cNvSpPr>
          <p:nvPr>
            <p:ph type="body" sz="quarter" idx="173" hasCustomPrompt="1"/>
          </p:nvPr>
        </p:nvSpPr>
        <p:spPr>
          <a:xfrm>
            <a:off x="7749823" y="1142233"/>
            <a:ext cx="3205329"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8" name="O">
            <a:extLst>
              <a:ext uri="{FF2B5EF4-FFF2-40B4-BE49-F238E27FC236}">
                <a16:creationId xmlns:a16="http://schemas.microsoft.com/office/drawing/2014/main" xmlns="" id="{F2E9C210-F7D5-4404-A76E-C357DA1FC44D}"/>
              </a:ext>
            </a:extLst>
          </p:cNvPr>
          <p:cNvSpPr txBox="1">
            <a:spLocks noGrp="1"/>
          </p:cNvSpPr>
          <p:nvPr>
            <p:ph type="body" sz="quarter" idx="154" hasCustomPrompt="1"/>
          </p:nvPr>
        </p:nvSpPr>
        <p:spPr>
          <a:xfrm>
            <a:off x="7057574" y="1316957"/>
            <a:ext cx="307776" cy="307777"/>
          </a:xfrm>
          <a:prstGeom prst="rect">
            <a:avLst/>
          </a:prstGeom>
          <a:noFill/>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
        <p:nvSpPr>
          <p:cNvPr id="70" name="O">
            <a:extLst>
              <a:ext uri="{FF2B5EF4-FFF2-40B4-BE49-F238E27FC236}">
                <a16:creationId xmlns:a16="http://schemas.microsoft.com/office/drawing/2014/main" xmlns="" id="{3B894779-CF69-469A-B2E1-1D343B94ACE1}"/>
              </a:ext>
            </a:extLst>
          </p:cNvPr>
          <p:cNvSpPr txBox="1">
            <a:spLocks noGrp="1"/>
          </p:cNvSpPr>
          <p:nvPr>
            <p:ph type="body" sz="quarter" idx="174" hasCustomPrompt="1"/>
          </p:nvPr>
        </p:nvSpPr>
        <p:spPr>
          <a:xfrm>
            <a:off x="7057574" y="2599610"/>
            <a:ext cx="307776" cy="307777"/>
          </a:xfrm>
          <a:prstGeom prst="rect">
            <a:avLst/>
          </a:prstGeom>
          <a:noFill/>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
        <p:nvSpPr>
          <p:cNvPr id="71" name="O">
            <a:extLst>
              <a:ext uri="{FF2B5EF4-FFF2-40B4-BE49-F238E27FC236}">
                <a16:creationId xmlns:a16="http://schemas.microsoft.com/office/drawing/2014/main" xmlns="" id="{5E3B61F3-6A2D-41A2-9B30-B013D7A816A2}"/>
              </a:ext>
            </a:extLst>
          </p:cNvPr>
          <p:cNvSpPr txBox="1">
            <a:spLocks noGrp="1"/>
          </p:cNvSpPr>
          <p:nvPr>
            <p:ph type="body" sz="quarter" idx="175" hasCustomPrompt="1"/>
          </p:nvPr>
        </p:nvSpPr>
        <p:spPr>
          <a:xfrm>
            <a:off x="7057574" y="3882263"/>
            <a:ext cx="307776" cy="307777"/>
          </a:xfrm>
          <a:prstGeom prst="rect">
            <a:avLst/>
          </a:prstGeom>
          <a:noFill/>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
        <p:nvSpPr>
          <p:cNvPr id="72" name="O">
            <a:extLst>
              <a:ext uri="{FF2B5EF4-FFF2-40B4-BE49-F238E27FC236}">
                <a16:creationId xmlns:a16="http://schemas.microsoft.com/office/drawing/2014/main" xmlns="" id="{3FBE3BD1-EB58-43D8-ABB3-C083D485EAE1}"/>
              </a:ext>
            </a:extLst>
          </p:cNvPr>
          <p:cNvSpPr txBox="1">
            <a:spLocks noGrp="1"/>
          </p:cNvSpPr>
          <p:nvPr>
            <p:ph type="body" sz="quarter" idx="176" hasCustomPrompt="1"/>
          </p:nvPr>
        </p:nvSpPr>
        <p:spPr>
          <a:xfrm>
            <a:off x="7057574" y="5164916"/>
            <a:ext cx="307776" cy="307777"/>
          </a:xfrm>
          <a:prstGeom prst="rect">
            <a:avLst/>
          </a:prstGeom>
          <a:noFill/>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Tree>
    <p:extLst>
      <p:ext uri="{BB962C8B-B14F-4D97-AF65-F5344CB8AC3E}">
        <p14:creationId xmlns:p14="http://schemas.microsoft.com/office/powerpoint/2010/main" val="494504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6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8" name="Rectangle">
            <a:extLst>
              <a:ext uri="{FF2B5EF4-FFF2-40B4-BE49-F238E27FC236}">
                <a16:creationId xmlns:a16="http://schemas.microsoft.com/office/drawing/2014/main" xmlns="" id="{E6B23AD0-B8EF-447C-90D6-01A826044ED2}"/>
              </a:ext>
            </a:extLst>
          </p:cNvPr>
          <p:cNvSpPr/>
          <p:nvPr userDrawn="1"/>
        </p:nvSpPr>
        <p:spPr>
          <a:xfrm>
            <a:off x="1268975" y="3429000"/>
            <a:ext cx="2413001" cy="2286000"/>
          </a:xfrm>
          <a:prstGeom prst="rect">
            <a:avLst/>
          </a:prstGeom>
          <a:solidFill>
            <a:schemeClr val="accent2"/>
          </a:solidFill>
          <a:ln w="12700">
            <a:miter lim="400000"/>
          </a:ln>
        </p:spPr>
        <p:txBody>
          <a:bodyPr lIns="0" tIns="0" rIns="0" bIns="0" anchor="ctr"/>
          <a:lstStyle/>
          <a:p>
            <a:pPr algn="l" defTabSz="914446">
              <a:defRPr sz="2700" b="0">
                <a:solidFill>
                  <a:srgbClr val="1C1F25"/>
                </a:solidFill>
                <a:latin typeface="Calibri"/>
                <a:ea typeface="Calibri"/>
                <a:cs typeface="Calibri"/>
                <a:sym typeface="Calibri"/>
              </a:defRPr>
            </a:pPr>
            <a:endParaRPr sz="1350"/>
          </a:p>
        </p:txBody>
      </p:sp>
      <p:sp>
        <p:nvSpPr>
          <p:cNvPr id="18" name="Text Placeholder 17">
            <a:extLst>
              <a:ext uri="{FF2B5EF4-FFF2-40B4-BE49-F238E27FC236}">
                <a16:creationId xmlns:a16="http://schemas.microsoft.com/office/drawing/2014/main" xmlns="" id="{5A0155AC-FCA6-4E39-A1F3-2C90EEF054DD}"/>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19" name="Title">
            <a:extLst>
              <a:ext uri="{FF2B5EF4-FFF2-40B4-BE49-F238E27FC236}">
                <a16:creationId xmlns:a16="http://schemas.microsoft.com/office/drawing/2014/main" xmlns="" id="{C11519DB-0253-4C44-A772-137DCFAB1E2D}"/>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23" name="Picture Placeholder 22">
            <a:extLst>
              <a:ext uri="{FF2B5EF4-FFF2-40B4-BE49-F238E27FC236}">
                <a16:creationId xmlns:a16="http://schemas.microsoft.com/office/drawing/2014/main" xmlns="" id="{EBEAE266-9F63-4CBD-9E1C-9E44927DFE17}"/>
              </a:ext>
            </a:extLst>
          </p:cNvPr>
          <p:cNvSpPr>
            <a:spLocks noGrp="1"/>
          </p:cNvSpPr>
          <p:nvPr>
            <p:ph type="pic" sz="quarter" idx="137" hasCustomPrompt="1"/>
          </p:nvPr>
        </p:nvSpPr>
        <p:spPr>
          <a:xfrm>
            <a:off x="3683000"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2" name="Picture Placeholder 21">
            <a:extLst>
              <a:ext uri="{FF2B5EF4-FFF2-40B4-BE49-F238E27FC236}">
                <a16:creationId xmlns:a16="http://schemas.microsoft.com/office/drawing/2014/main" xmlns="" id="{35C411AB-1F9B-4DA2-87E2-682E1996A60B}"/>
              </a:ext>
            </a:extLst>
          </p:cNvPr>
          <p:cNvSpPr>
            <a:spLocks noGrp="1"/>
          </p:cNvSpPr>
          <p:nvPr>
            <p:ph type="pic" sz="quarter" idx="129" hasCustomPrompt="1"/>
          </p:nvPr>
        </p:nvSpPr>
        <p:spPr>
          <a:xfrm>
            <a:off x="1268974" y="1143000"/>
            <a:ext cx="4826001" cy="2286000"/>
          </a:xfrm>
          <a:custGeom>
            <a:avLst/>
            <a:gdLst>
              <a:gd name="connsiteX0" fmla="*/ 0 w 9652001"/>
              <a:gd name="connsiteY0" fmla="*/ 0 h 4572000"/>
              <a:gd name="connsiteX1" fmla="*/ 9652001 w 9652001"/>
              <a:gd name="connsiteY1" fmla="*/ 0 h 4572000"/>
              <a:gd name="connsiteX2" fmla="*/ 9652001 w 9652001"/>
              <a:gd name="connsiteY2" fmla="*/ 4572000 h 4572000"/>
              <a:gd name="connsiteX3" fmla="*/ 0 w 965200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9652001" h="4572000">
                <a:moveTo>
                  <a:pt x="0" y="0"/>
                </a:moveTo>
                <a:lnTo>
                  <a:pt x="9652001" y="0"/>
                </a:lnTo>
                <a:lnTo>
                  <a:pt x="9652001"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27" name="O">
            <a:extLst>
              <a:ext uri="{FF2B5EF4-FFF2-40B4-BE49-F238E27FC236}">
                <a16:creationId xmlns:a16="http://schemas.microsoft.com/office/drawing/2014/main" xmlns="" id="{99902613-5018-497A-8463-2FBC04828845}"/>
              </a:ext>
            </a:extLst>
          </p:cNvPr>
          <p:cNvSpPr txBox="1">
            <a:spLocks noGrp="1"/>
          </p:cNvSpPr>
          <p:nvPr>
            <p:ph type="body" sz="quarter" idx="154" hasCustomPrompt="1"/>
          </p:nvPr>
        </p:nvSpPr>
        <p:spPr>
          <a:xfrm>
            <a:off x="2319805" y="3922710"/>
            <a:ext cx="307776" cy="384721"/>
          </a:xfrm>
          <a:prstGeom prst="rect">
            <a:avLst/>
          </a:prstGeom>
          <a:noFill/>
        </p:spPr>
        <p:txBody>
          <a:bodyPr wrap="square" lIns="0" tIns="0" rIns="0" bIns="0" anchor="ctr">
            <a:spAutoFit/>
          </a:bodyPr>
          <a:lstStyle>
            <a:lvl1pPr algn="ctr" defTabSz="457200">
              <a:lnSpc>
                <a:spcPct val="100000"/>
              </a:lnSpc>
              <a:defRPr sz="2500">
                <a:solidFill>
                  <a:srgbClr val="F7F9FF"/>
                </a:solidFill>
                <a:latin typeface="linea-basic-10"/>
                <a:ea typeface="linea-basic-10"/>
                <a:cs typeface="linea-basic-10"/>
                <a:sym typeface="linea-basic-10"/>
              </a:defRPr>
            </a:lvl1pPr>
          </a:lstStyle>
          <a:p>
            <a:pPr lvl="0"/>
            <a:r>
              <a:rPr lang="en-US" dirty="0"/>
              <a:t>O</a:t>
            </a:r>
          </a:p>
        </p:txBody>
      </p:sp>
      <p:sp>
        <p:nvSpPr>
          <p:cNvPr id="28" name="Double Click to edit text">
            <a:extLst>
              <a:ext uri="{FF2B5EF4-FFF2-40B4-BE49-F238E27FC236}">
                <a16:creationId xmlns:a16="http://schemas.microsoft.com/office/drawing/2014/main" xmlns="" id="{19B19BAB-DDE2-4F87-A494-BA2E9589DE5B}"/>
              </a:ext>
            </a:extLst>
          </p:cNvPr>
          <p:cNvSpPr txBox="1">
            <a:spLocks noGrp="1"/>
          </p:cNvSpPr>
          <p:nvPr>
            <p:ph type="body" sz="quarter" idx="155" hasCustomPrompt="1"/>
          </p:nvPr>
        </p:nvSpPr>
        <p:spPr>
          <a:xfrm>
            <a:off x="1412145" y="4740122"/>
            <a:ext cx="2129447"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9" name="Title">
            <a:extLst>
              <a:ext uri="{FF2B5EF4-FFF2-40B4-BE49-F238E27FC236}">
                <a16:creationId xmlns:a16="http://schemas.microsoft.com/office/drawing/2014/main" xmlns="" id="{7013E695-1E0E-40AC-BAA7-60727E61FB23}"/>
              </a:ext>
            </a:extLst>
          </p:cNvPr>
          <p:cNvSpPr txBox="1">
            <a:spLocks noGrp="1"/>
          </p:cNvSpPr>
          <p:nvPr>
            <p:ph type="body" sz="quarter" idx="156" hasCustomPrompt="1"/>
          </p:nvPr>
        </p:nvSpPr>
        <p:spPr>
          <a:xfrm>
            <a:off x="1410752" y="4464445"/>
            <a:ext cx="2130795" cy="24209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Helvetica Neue"/>
              </a:defRPr>
            </a:lvl1pPr>
          </a:lstStyle>
          <a:p>
            <a:pPr lvl="0"/>
            <a:r>
              <a:rPr lang="en-US" dirty="0"/>
              <a:t>Title</a:t>
            </a:r>
          </a:p>
        </p:txBody>
      </p:sp>
      <p:sp>
        <p:nvSpPr>
          <p:cNvPr id="38" name="Text Placeholder 37">
            <a:extLst>
              <a:ext uri="{FF2B5EF4-FFF2-40B4-BE49-F238E27FC236}">
                <a16:creationId xmlns:a16="http://schemas.microsoft.com/office/drawing/2014/main" xmlns="" id="{3F6D1C60-6B73-4F1F-A8B7-8F2E2B98E82A}"/>
              </a:ext>
            </a:extLst>
          </p:cNvPr>
          <p:cNvSpPr>
            <a:spLocks noGrp="1"/>
          </p:cNvSpPr>
          <p:nvPr>
            <p:ph type="body" sz="quarter" idx="144"/>
          </p:nvPr>
        </p:nvSpPr>
        <p:spPr>
          <a:xfrm>
            <a:off x="6804486" y="1210355"/>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9" name="Text Placeholder 38">
            <a:extLst>
              <a:ext uri="{FF2B5EF4-FFF2-40B4-BE49-F238E27FC236}">
                <a16:creationId xmlns:a16="http://schemas.microsoft.com/office/drawing/2014/main" xmlns="" id="{7E69128A-1538-4896-AEDB-EE12A21A13B5}"/>
              </a:ext>
            </a:extLst>
          </p:cNvPr>
          <p:cNvSpPr>
            <a:spLocks noGrp="1"/>
          </p:cNvSpPr>
          <p:nvPr>
            <p:ph type="body" sz="quarter" idx="145"/>
          </p:nvPr>
        </p:nvSpPr>
        <p:spPr>
          <a:xfrm>
            <a:off x="6806153" y="2289335"/>
            <a:ext cx="508001" cy="508000"/>
          </a:xfrm>
          <a:custGeom>
            <a:avLst/>
            <a:gdLst>
              <a:gd name="connsiteX0" fmla="*/ 508001 w 1016002"/>
              <a:gd name="connsiteY0" fmla="*/ 0 h 1016000"/>
              <a:gd name="connsiteX1" fmla="*/ 1016002 w 1016002"/>
              <a:gd name="connsiteY1" fmla="*/ 508000 h 1016000"/>
              <a:gd name="connsiteX2" fmla="*/ 508001 w 1016002"/>
              <a:gd name="connsiteY2" fmla="*/ 1016000 h 1016000"/>
              <a:gd name="connsiteX3" fmla="*/ 0 w 1016002"/>
              <a:gd name="connsiteY3" fmla="*/ 508000 h 1016000"/>
              <a:gd name="connsiteX4" fmla="*/ 508001 w 1016002"/>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0">
                <a:moveTo>
                  <a:pt x="508001" y="0"/>
                </a:moveTo>
                <a:cubicBezTo>
                  <a:pt x="788562" y="0"/>
                  <a:pt x="1016002" y="227439"/>
                  <a:pt x="1016002" y="508000"/>
                </a:cubicBezTo>
                <a:cubicBezTo>
                  <a:pt x="1016002" y="788561"/>
                  <a:pt x="788562" y="1016000"/>
                  <a:pt x="508001" y="1016000"/>
                </a:cubicBezTo>
                <a:cubicBezTo>
                  <a:pt x="227440" y="1016000"/>
                  <a:pt x="0" y="788561"/>
                  <a:pt x="0" y="508000"/>
                </a:cubicBezTo>
                <a:cubicBezTo>
                  <a:pt x="0" y="227439"/>
                  <a:pt x="227440" y="0"/>
                  <a:pt x="508001" y="0"/>
                </a:cubicBezTo>
                <a:close/>
              </a:path>
            </a:pathLst>
          </a:custGeom>
          <a:solidFill>
            <a:srgbClr val="6A6E77"/>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0" name="Double Click to edit text">
            <a:extLst>
              <a:ext uri="{FF2B5EF4-FFF2-40B4-BE49-F238E27FC236}">
                <a16:creationId xmlns:a16="http://schemas.microsoft.com/office/drawing/2014/main" xmlns="" id="{35AC3BF5-6A3B-4398-B5FA-091264562F3E}"/>
              </a:ext>
            </a:extLst>
          </p:cNvPr>
          <p:cNvSpPr txBox="1">
            <a:spLocks noGrp="1"/>
          </p:cNvSpPr>
          <p:nvPr>
            <p:ph type="body" sz="quarter" idx="141" hasCustomPrompt="1"/>
          </p:nvPr>
        </p:nvSpPr>
        <p:spPr>
          <a:xfrm>
            <a:off x="7630016" y="1420945"/>
            <a:ext cx="3293010"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1" name="Title">
            <a:extLst>
              <a:ext uri="{FF2B5EF4-FFF2-40B4-BE49-F238E27FC236}">
                <a16:creationId xmlns:a16="http://schemas.microsoft.com/office/drawing/2014/main" xmlns="" id="{44E16104-9932-41B1-9689-C3ED21D29F5A}"/>
              </a:ext>
            </a:extLst>
          </p:cNvPr>
          <p:cNvSpPr txBox="1">
            <a:spLocks noGrp="1"/>
          </p:cNvSpPr>
          <p:nvPr>
            <p:ph type="body" sz="quarter" idx="142" hasCustomPrompt="1"/>
          </p:nvPr>
        </p:nvSpPr>
        <p:spPr>
          <a:xfrm>
            <a:off x="7628579" y="1135743"/>
            <a:ext cx="3295095"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2" name="Title">
            <a:extLst>
              <a:ext uri="{FF2B5EF4-FFF2-40B4-BE49-F238E27FC236}">
                <a16:creationId xmlns:a16="http://schemas.microsoft.com/office/drawing/2014/main" xmlns="" id="{34E85792-86A4-438F-B3BB-93AD848D259F}"/>
              </a:ext>
            </a:extLst>
          </p:cNvPr>
          <p:cNvSpPr txBox="1">
            <a:spLocks noGrp="1"/>
          </p:cNvSpPr>
          <p:nvPr>
            <p:ph type="body" sz="quarter" idx="143" hasCustomPrompt="1"/>
          </p:nvPr>
        </p:nvSpPr>
        <p:spPr>
          <a:xfrm>
            <a:off x="6909963" y="1369552"/>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43" name="Double Click to edit text">
            <a:extLst>
              <a:ext uri="{FF2B5EF4-FFF2-40B4-BE49-F238E27FC236}">
                <a16:creationId xmlns:a16="http://schemas.microsoft.com/office/drawing/2014/main" xmlns="" id="{56247C14-4AAC-4EA4-B13F-E0882FB32B64}"/>
              </a:ext>
            </a:extLst>
          </p:cNvPr>
          <p:cNvSpPr txBox="1">
            <a:spLocks noGrp="1"/>
          </p:cNvSpPr>
          <p:nvPr>
            <p:ph type="body" sz="quarter" idx="159" hasCustomPrompt="1"/>
          </p:nvPr>
        </p:nvSpPr>
        <p:spPr>
          <a:xfrm>
            <a:off x="7632890" y="2499442"/>
            <a:ext cx="329013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4" name="Title">
            <a:extLst>
              <a:ext uri="{FF2B5EF4-FFF2-40B4-BE49-F238E27FC236}">
                <a16:creationId xmlns:a16="http://schemas.microsoft.com/office/drawing/2014/main" xmlns="" id="{05721EE4-3DE2-4372-A108-AE1A268E1503}"/>
              </a:ext>
            </a:extLst>
          </p:cNvPr>
          <p:cNvSpPr txBox="1">
            <a:spLocks noGrp="1"/>
          </p:cNvSpPr>
          <p:nvPr>
            <p:ph type="body" sz="quarter" idx="160" hasCustomPrompt="1"/>
          </p:nvPr>
        </p:nvSpPr>
        <p:spPr>
          <a:xfrm>
            <a:off x="7631453" y="2214240"/>
            <a:ext cx="3292219"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5" name="Title">
            <a:extLst>
              <a:ext uri="{FF2B5EF4-FFF2-40B4-BE49-F238E27FC236}">
                <a16:creationId xmlns:a16="http://schemas.microsoft.com/office/drawing/2014/main" xmlns="" id="{968B8D24-0C56-45A6-8CCB-822FB82C5C89}"/>
              </a:ext>
            </a:extLst>
          </p:cNvPr>
          <p:cNvSpPr txBox="1">
            <a:spLocks noGrp="1"/>
          </p:cNvSpPr>
          <p:nvPr>
            <p:ph type="body" sz="quarter" idx="161" hasCustomPrompt="1"/>
          </p:nvPr>
        </p:nvSpPr>
        <p:spPr>
          <a:xfrm>
            <a:off x="6912837" y="2448049"/>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Tree>
    <p:extLst>
      <p:ext uri="{BB962C8B-B14F-4D97-AF65-F5344CB8AC3E}">
        <p14:creationId xmlns:p14="http://schemas.microsoft.com/office/powerpoint/2010/main" val="3641366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7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9" name="Picture Placeholder 18">
            <a:extLst>
              <a:ext uri="{FF2B5EF4-FFF2-40B4-BE49-F238E27FC236}">
                <a16:creationId xmlns:a16="http://schemas.microsoft.com/office/drawing/2014/main" xmlns="" id="{68E06780-D9D3-4105-A737-32974D01D568}"/>
              </a:ext>
            </a:extLst>
          </p:cNvPr>
          <p:cNvSpPr>
            <a:spLocks noGrp="1"/>
          </p:cNvSpPr>
          <p:nvPr>
            <p:ph type="pic" sz="quarter" idx="135" hasCustomPrompt="1"/>
          </p:nvPr>
        </p:nvSpPr>
        <p:spPr>
          <a:xfrm>
            <a:off x="1268975" y="1144521"/>
            <a:ext cx="4826993" cy="4568958"/>
          </a:xfrm>
          <a:custGeom>
            <a:avLst/>
            <a:gdLst>
              <a:gd name="connsiteX0" fmla="*/ 0 w 9653985"/>
              <a:gd name="connsiteY0" fmla="*/ 0 h 9137916"/>
              <a:gd name="connsiteX1" fmla="*/ 9653985 w 9653985"/>
              <a:gd name="connsiteY1" fmla="*/ 0 h 9137916"/>
              <a:gd name="connsiteX2" fmla="*/ 9653985 w 9653985"/>
              <a:gd name="connsiteY2" fmla="*/ 9137916 h 9137916"/>
              <a:gd name="connsiteX3" fmla="*/ 0 w 9653985"/>
              <a:gd name="connsiteY3" fmla="*/ 9137916 h 9137916"/>
            </a:gdLst>
            <a:ahLst/>
            <a:cxnLst>
              <a:cxn ang="0">
                <a:pos x="connsiteX0" y="connsiteY0"/>
              </a:cxn>
              <a:cxn ang="0">
                <a:pos x="connsiteX1" y="connsiteY1"/>
              </a:cxn>
              <a:cxn ang="0">
                <a:pos x="connsiteX2" y="connsiteY2"/>
              </a:cxn>
              <a:cxn ang="0">
                <a:pos x="connsiteX3" y="connsiteY3"/>
              </a:cxn>
            </a:cxnLst>
            <a:rect l="l" t="t" r="r" b="b"/>
            <a:pathLst>
              <a:path w="9653985" h="9137916">
                <a:moveTo>
                  <a:pt x="0" y="0"/>
                </a:moveTo>
                <a:lnTo>
                  <a:pt x="9653985" y="0"/>
                </a:lnTo>
                <a:lnTo>
                  <a:pt x="9653985" y="9137916"/>
                </a:lnTo>
                <a:lnTo>
                  <a:pt x="0" y="9137916"/>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8" name="Text Placeholder 27">
            <a:extLst>
              <a:ext uri="{FF2B5EF4-FFF2-40B4-BE49-F238E27FC236}">
                <a16:creationId xmlns:a16="http://schemas.microsoft.com/office/drawing/2014/main" xmlns="" id="{D02BE845-0D59-4658-9420-0BC59B6D7A7D}"/>
              </a:ext>
            </a:extLst>
          </p:cNvPr>
          <p:cNvSpPr>
            <a:spLocks noGrp="1"/>
          </p:cNvSpPr>
          <p:nvPr>
            <p:ph type="body" sz="quarter" idx="144"/>
          </p:nvPr>
        </p:nvSpPr>
        <p:spPr>
          <a:xfrm>
            <a:off x="6958940" y="3777355"/>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9" name="Text Placeholder 28">
            <a:extLst>
              <a:ext uri="{FF2B5EF4-FFF2-40B4-BE49-F238E27FC236}">
                <a16:creationId xmlns:a16="http://schemas.microsoft.com/office/drawing/2014/main" xmlns="" id="{5372AE90-AB58-4415-A637-B9F7FD97B53F}"/>
              </a:ext>
            </a:extLst>
          </p:cNvPr>
          <p:cNvSpPr>
            <a:spLocks noGrp="1"/>
          </p:cNvSpPr>
          <p:nvPr>
            <p:ph type="body" sz="quarter" idx="145"/>
          </p:nvPr>
        </p:nvSpPr>
        <p:spPr>
          <a:xfrm>
            <a:off x="6957732" y="5059314"/>
            <a:ext cx="508001" cy="508000"/>
          </a:xfrm>
          <a:custGeom>
            <a:avLst/>
            <a:gdLst>
              <a:gd name="connsiteX0" fmla="*/ 508001 w 1016002"/>
              <a:gd name="connsiteY0" fmla="*/ 0 h 1016000"/>
              <a:gd name="connsiteX1" fmla="*/ 1016002 w 1016002"/>
              <a:gd name="connsiteY1" fmla="*/ 508000 h 1016000"/>
              <a:gd name="connsiteX2" fmla="*/ 508001 w 1016002"/>
              <a:gd name="connsiteY2" fmla="*/ 1016000 h 1016000"/>
              <a:gd name="connsiteX3" fmla="*/ 0 w 1016002"/>
              <a:gd name="connsiteY3" fmla="*/ 508000 h 1016000"/>
              <a:gd name="connsiteX4" fmla="*/ 508001 w 1016002"/>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0">
                <a:moveTo>
                  <a:pt x="508001" y="0"/>
                </a:moveTo>
                <a:cubicBezTo>
                  <a:pt x="788562" y="0"/>
                  <a:pt x="1016002" y="227439"/>
                  <a:pt x="1016002" y="508000"/>
                </a:cubicBezTo>
                <a:cubicBezTo>
                  <a:pt x="1016002" y="788561"/>
                  <a:pt x="788562" y="1016000"/>
                  <a:pt x="508001" y="1016000"/>
                </a:cubicBezTo>
                <a:cubicBezTo>
                  <a:pt x="227440" y="1016000"/>
                  <a:pt x="0" y="788561"/>
                  <a:pt x="0" y="508000"/>
                </a:cubicBezTo>
                <a:cubicBezTo>
                  <a:pt x="0" y="227439"/>
                  <a:pt x="227440" y="0"/>
                  <a:pt x="508001" y="0"/>
                </a:cubicBezTo>
                <a:close/>
              </a:path>
            </a:pathLst>
          </a:custGeom>
          <a:solidFill>
            <a:schemeClr val="accent5"/>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0" name="Double Click to edit text">
            <a:extLst>
              <a:ext uri="{FF2B5EF4-FFF2-40B4-BE49-F238E27FC236}">
                <a16:creationId xmlns:a16="http://schemas.microsoft.com/office/drawing/2014/main" xmlns="" id="{BC887812-E30C-4D7F-8E5C-9BC1150AEEA5}"/>
              </a:ext>
            </a:extLst>
          </p:cNvPr>
          <p:cNvSpPr txBox="1">
            <a:spLocks noGrp="1"/>
          </p:cNvSpPr>
          <p:nvPr>
            <p:ph type="body" sz="quarter" idx="141" hasCustomPrompt="1"/>
          </p:nvPr>
        </p:nvSpPr>
        <p:spPr>
          <a:xfrm>
            <a:off x="7784470" y="3987945"/>
            <a:ext cx="3293010"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1" name="Title">
            <a:extLst>
              <a:ext uri="{FF2B5EF4-FFF2-40B4-BE49-F238E27FC236}">
                <a16:creationId xmlns:a16="http://schemas.microsoft.com/office/drawing/2014/main" xmlns="" id="{DF683A77-50B5-4B6E-8CD2-BD34EDFC35FB}"/>
              </a:ext>
            </a:extLst>
          </p:cNvPr>
          <p:cNvSpPr txBox="1">
            <a:spLocks noGrp="1"/>
          </p:cNvSpPr>
          <p:nvPr>
            <p:ph type="body" sz="quarter" idx="142" hasCustomPrompt="1"/>
          </p:nvPr>
        </p:nvSpPr>
        <p:spPr>
          <a:xfrm>
            <a:off x="7783033" y="3702743"/>
            <a:ext cx="3295095"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2" name="Title">
            <a:extLst>
              <a:ext uri="{FF2B5EF4-FFF2-40B4-BE49-F238E27FC236}">
                <a16:creationId xmlns:a16="http://schemas.microsoft.com/office/drawing/2014/main" xmlns="" id="{BF0B2754-2F56-483F-A249-B1E3BA687136}"/>
              </a:ext>
            </a:extLst>
          </p:cNvPr>
          <p:cNvSpPr txBox="1">
            <a:spLocks noGrp="1"/>
          </p:cNvSpPr>
          <p:nvPr>
            <p:ph type="body" sz="quarter" idx="143" hasCustomPrompt="1"/>
          </p:nvPr>
        </p:nvSpPr>
        <p:spPr>
          <a:xfrm>
            <a:off x="7064416" y="3936552"/>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33" name="Double Click to edit text">
            <a:extLst>
              <a:ext uri="{FF2B5EF4-FFF2-40B4-BE49-F238E27FC236}">
                <a16:creationId xmlns:a16="http://schemas.microsoft.com/office/drawing/2014/main" xmlns="" id="{538F656B-6F69-4A13-84C8-CEC26F22B71C}"/>
              </a:ext>
            </a:extLst>
          </p:cNvPr>
          <p:cNvSpPr txBox="1">
            <a:spLocks noGrp="1"/>
          </p:cNvSpPr>
          <p:nvPr>
            <p:ph type="body" sz="quarter" idx="159" hasCustomPrompt="1"/>
          </p:nvPr>
        </p:nvSpPr>
        <p:spPr>
          <a:xfrm>
            <a:off x="7784470" y="5269421"/>
            <a:ext cx="329013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4" name="Title">
            <a:extLst>
              <a:ext uri="{FF2B5EF4-FFF2-40B4-BE49-F238E27FC236}">
                <a16:creationId xmlns:a16="http://schemas.microsoft.com/office/drawing/2014/main" xmlns="" id="{CB0B29BD-94C8-4291-AB5A-FAD1A97A97AE}"/>
              </a:ext>
            </a:extLst>
          </p:cNvPr>
          <p:cNvSpPr txBox="1">
            <a:spLocks noGrp="1"/>
          </p:cNvSpPr>
          <p:nvPr>
            <p:ph type="body" sz="quarter" idx="160" hasCustomPrompt="1"/>
          </p:nvPr>
        </p:nvSpPr>
        <p:spPr>
          <a:xfrm>
            <a:off x="7783033" y="4984219"/>
            <a:ext cx="3292219"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5" name="Title">
            <a:extLst>
              <a:ext uri="{FF2B5EF4-FFF2-40B4-BE49-F238E27FC236}">
                <a16:creationId xmlns:a16="http://schemas.microsoft.com/office/drawing/2014/main" xmlns="" id="{0CABA748-DBFA-4F55-9359-77A8ECC6A3DD}"/>
              </a:ext>
            </a:extLst>
          </p:cNvPr>
          <p:cNvSpPr txBox="1">
            <a:spLocks noGrp="1"/>
          </p:cNvSpPr>
          <p:nvPr>
            <p:ph type="body" sz="quarter" idx="161" hasCustomPrompt="1"/>
          </p:nvPr>
        </p:nvSpPr>
        <p:spPr>
          <a:xfrm>
            <a:off x="7064416" y="5218028"/>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40" name="Title">
            <a:extLst>
              <a:ext uri="{FF2B5EF4-FFF2-40B4-BE49-F238E27FC236}">
                <a16:creationId xmlns:a16="http://schemas.microsoft.com/office/drawing/2014/main" xmlns="" id="{934BA911-DD27-4C87-8531-4F42DAB39021}"/>
              </a:ext>
            </a:extLst>
          </p:cNvPr>
          <p:cNvSpPr txBox="1">
            <a:spLocks noGrp="1"/>
          </p:cNvSpPr>
          <p:nvPr>
            <p:ph type="body" sz="quarter" idx="138" hasCustomPrompt="1"/>
          </p:nvPr>
        </p:nvSpPr>
        <p:spPr>
          <a:xfrm>
            <a:off x="6957732" y="1554902"/>
            <a:ext cx="2843332"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41" name="Double Click to edit text">
            <a:extLst>
              <a:ext uri="{FF2B5EF4-FFF2-40B4-BE49-F238E27FC236}">
                <a16:creationId xmlns:a16="http://schemas.microsoft.com/office/drawing/2014/main" xmlns="" id="{6965B927-5C2E-4250-AC91-B5A7D1B61D9A}"/>
              </a:ext>
            </a:extLst>
          </p:cNvPr>
          <p:cNvSpPr txBox="1">
            <a:spLocks noGrp="1"/>
          </p:cNvSpPr>
          <p:nvPr>
            <p:ph type="body" sz="quarter" idx="139" hasCustomPrompt="1"/>
          </p:nvPr>
        </p:nvSpPr>
        <p:spPr>
          <a:xfrm>
            <a:off x="6957733" y="2409032"/>
            <a:ext cx="3668143" cy="659354"/>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2" name="Text Placeholder 25">
            <a:extLst>
              <a:ext uri="{FF2B5EF4-FFF2-40B4-BE49-F238E27FC236}">
                <a16:creationId xmlns:a16="http://schemas.microsoft.com/office/drawing/2014/main" xmlns="" id="{79181833-9A6C-4480-99DD-934F5152ACB0}"/>
              </a:ext>
            </a:extLst>
          </p:cNvPr>
          <p:cNvSpPr>
            <a:spLocks noGrp="1"/>
          </p:cNvSpPr>
          <p:nvPr>
            <p:ph type="body" sz="quarter" idx="74"/>
          </p:nvPr>
        </p:nvSpPr>
        <p:spPr>
          <a:xfrm>
            <a:off x="6957732" y="1145568"/>
            <a:ext cx="108924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a:ln>
            <a:noFill/>
          </a:ln>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43" name="Title">
            <a:extLst>
              <a:ext uri="{FF2B5EF4-FFF2-40B4-BE49-F238E27FC236}">
                <a16:creationId xmlns:a16="http://schemas.microsoft.com/office/drawing/2014/main" xmlns="" id="{F83E3267-FF5B-4A84-A0D6-E7D89AD29610}"/>
              </a:ext>
            </a:extLst>
          </p:cNvPr>
          <p:cNvSpPr txBox="1">
            <a:spLocks noGrp="1"/>
          </p:cNvSpPr>
          <p:nvPr>
            <p:ph type="body" sz="quarter" idx="140" hasCustomPrompt="1"/>
          </p:nvPr>
        </p:nvSpPr>
        <p:spPr>
          <a:xfrm>
            <a:off x="6978402" y="1170869"/>
            <a:ext cx="1009977"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Tree>
    <p:extLst>
      <p:ext uri="{BB962C8B-B14F-4D97-AF65-F5344CB8AC3E}">
        <p14:creationId xmlns:p14="http://schemas.microsoft.com/office/powerpoint/2010/main" val="377926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9_Header 01 (16:9)">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xmlns="" id="{FCB229A0-31C3-4AAC-99C3-91D2FD4C928B}"/>
              </a:ext>
            </a:extLst>
          </p:cNvPr>
          <p:cNvSpPr txBox="1">
            <a:spLocks noGrp="1"/>
          </p:cNvSpPr>
          <p:nvPr>
            <p:ph type="body" sz="quarter" idx="138" hasCustomPrompt="1"/>
          </p:nvPr>
        </p:nvSpPr>
        <p:spPr>
          <a:xfrm>
            <a:off x="4674334" y="2873468"/>
            <a:ext cx="2843332" cy="461665"/>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10" name="Double Click to edit text">
            <a:extLst>
              <a:ext uri="{FF2B5EF4-FFF2-40B4-BE49-F238E27FC236}">
                <a16:creationId xmlns:a16="http://schemas.microsoft.com/office/drawing/2014/main" xmlns="" id="{04B2281A-051B-4DC0-A116-3F565A42D8E8}"/>
              </a:ext>
            </a:extLst>
          </p:cNvPr>
          <p:cNvSpPr txBox="1">
            <a:spLocks noGrp="1"/>
          </p:cNvSpPr>
          <p:nvPr>
            <p:ph type="body" sz="quarter" idx="139" hasCustomPrompt="1"/>
          </p:nvPr>
        </p:nvSpPr>
        <p:spPr>
          <a:xfrm>
            <a:off x="4000674" y="3727598"/>
            <a:ext cx="4190653" cy="659354"/>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1" name="Text Placeholder 25">
            <a:extLst>
              <a:ext uri="{FF2B5EF4-FFF2-40B4-BE49-F238E27FC236}">
                <a16:creationId xmlns:a16="http://schemas.microsoft.com/office/drawing/2014/main" xmlns="" id="{B59FDFAB-9AEF-4CE7-82D4-7B557B8C4468}"/>
              </a:ext>
            </a:extLst>
          </p:cNvPr>
          <p:cNvSpPr>
            <a:spLocks noGrp="1"/>
          </p:cNvSpPr>
          <p:nvPr>
            <p:ph type="body" sz="quarter" idx="74"/>
          </p:nvPr>
        </p:nvSpPr>
        <p:spPr>
          <a:xfrm>
            <a:off x="5551377" y="2464134"/>
            <a:ext cx="108924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12" name="Title">
            <a:extLst>
              <a:ext uri="{FF2B5EF4-FFF2-40B4-BE49-F238E27FC236}">
                <a16:creationId xmlns:a16="http://schemas.microsoft.com/office/drawing/2014/main" xmlns="" id="{F678270A-0AC4-40DE-92C5-04FB64351F11}"/>
              </a:ext>
            </a:extLst>
          </p:cNvPr>
          <p:cNvSpPr txBox="1">
            <a:spLocks noGrp="1"/>
          </p:cNvSpPr>
          <p:nvPr>
            <p:ph type="body" sz="quarter" idx="140" hasCustomPrompt="1"/>
          </p:nvPr>
        </p:nvSpPr>
        <p:spPr>
          <a:xfrm>
            <a:off x="5591012" y="2489435"/>
            <a:ext cx="1009977" cy="15388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Tree>
    <p:extLst>
      <p:ext uri="{BB962C8B-B14F-4D97-AF65-F5344CB8AC3E}">
        <p14:creationId xmlns:p14="http://schemas.microsoft.com/office/powerpoint/2010/main" val="768086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0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8" name="Rectangle">
            <a:extLst>
              <a:ext uri="{FF2B5EF4-FFF2-40B4-BE49-F238E27FC236}">
                <a16:creationId xmlns:a16="http://schemas.microsoft.com/office/drawing/2014/main" xmlns="" id="{6940DCB2-3CD5-461F-B214-5AC79E92D644}"/>
              </a:ext>
            </a:extLst>
          </p:cNvPr>
          <p:cNvSpPr/>
          <p:nvPr userDrawn="1"/>
        </p:nvSpPr>
        <p:spPr>
          <a:xfrm>
            <a:off x="6138846" y="1146175"/>
            <a:ext cx="2349501" cy="2241551"/>
          </a:xfrm>
          <a:prstGeom prst="rect">
            <a:avLst/>
          </a:prstGeom>
          <a:solidFill>
            <a:schemeClr val="accent2"/>
          </a:solidFill>
          <a:ln w="12700">
            <a:miter lim="400000"/>
          </a:ln>
        </p:spPr>
        <p:txBody>
          <a:bodyPr lIns="0" tIns="0" rIns="0" bIns="0" anchor="ctr"/>
          <a:lstStyle/>
          <a:p>
            <a:pPr algn="l" defTabSz="914446">
              <a:defRPr sz="2700" b="0">
                <a:solidFill>
                  <a:srgbClr val="1C1F25"/>
                </a:solidFill>
                <a:latin typeface="Calibri"/>
                <a:ea typeface="Calibri"/>
                <a:cs typeface="Calibri"/>
                <a:sym typeface="Calibri"/>
              </a:defRPr>
            </a:pPr>
            <a:endParaRPr sz="1350"/>
          </a:p>
        </p:txBody>
      </p:sp>
      <p:sp>
        <p:nvSpPr>
          <p:cNvPr id="13" name="Rectangle">
            <a:extLst>
              <a:ext uri="{FF2B5EF4-FFF2-40B4-BE49-F238E27FC236}">
                <a16:creationId xmlns:a16="http://schemas.microsoft.com/office/drawing/2014/main" xmlns="" id="{25AECCFE-2BFB-4240-AB88-AAFDF9C6A72A}"/>
              </a:ext>
            </a:extLst>
          </p:cNvPr>
          <p:cNvSpPr/>
          <p:nvPr userDrawn="1"/>
        </p:nvSpPr>
        <p:spPr>
          <a:xfrm>
            <a:off x="8573781" y="3470275"/>
            <a:ext cx="2349501" cy="2241550"/>
          </a:xfrm>
          <a:prstGeom prst="rect">
            <a:avLst/>
          </a:prstGeom>
          <a:solidFill>
            <a:schemeClr val="accent4"/>
          </a:solidFill>
          <a:ln w="12700">
            <a:miter lim="400000"/>
          </a:ln>
        </p:spPr>
        <p:txBody>
          <a:bodyPr lIns="0" tIns="0" rIns="0" bIns="0" anchor="ctr"/>
          <a:lstStyle/>
          <a:p>
            <a:pPr algn="l" defTabSz="914446">
              <a:defRPr sz="2700" b="0">
                <a:solidFill>
                  <a:srgbClr val="1C1F25"/>
                </a:solidFill>
                <a:latin typeface="Calibri"/>
                <a:ea typeface="Calibri"/>
                <a:cs typeface="Calibri"/>
                <a:sym typeface="Calibri"/>
              </a:defRPr>
            </a:pPr>
            <a:endParaRPr sz="1350"/>
          </a:p>
        </p:txBody>
      </p:sp>
      <p:sp>
        <p:nvSpPr>
          <p:cNvPr id="26" name="Picture Placeholder 25">
            <a:extLst>
              <a:ext uri="{FF2B5EF4-FFF2-40B4-BE49-F238E27FC236}">
                <a16:creationId xmlns:a16="http://schemas.microsoft.com/office/drawing/2014/main" xmlns="" id="{A0B2AD4E-1D5A-4E4C-8FFD-0CBB3DC9E592}"/>
              </a:ext>
            </a:extLst>
          </p:cNvPr>
          <p:cNvSpPr>
            <a:spLocks noGrp="1"/>
          </p:cNvSpPr>
          <p:nvPr>
            <p:ph type="pic" sz="quarter" idx="135" hasCustomPrompt="1"/>
          </p:nvPr>
        </p:nvSpPr>
        <p:spPr>
          <a:xfrm>
            <a:off x="3703910" y="1144521"/>
            <a:ext cx="2349501" cy="2243205"/>
          </a:xfrm>
          <a:custGeom>
            <a:avLst/>
            <a:gdLst>
              <a:gd name="connsiteX0" fmla="*/ 0 w 4699001"/>
              <a:gd name="connsiteY0" fmla="*/ 0 h 4486409"/>
              <a:gd name="connsiteX1" fmla="*/ 4699001 w 4699001"/>
              <a:gd name="connsiteY1" fmla="*/ 0 h 4486409"/>
              <a:gd name="connsiteX2" fmla="*/ 4699001 w 4699001"/>
              <a:gd name="connsiteY2" fmla="*/ 4486409 h 4486409"/>
              <a:gd name="connsiteX3" fmla="*/ 0 w 4699001"/>
              <a:gd name="connsiteY3" fmla="*/ 4486409 h 4486409"/>
            </a:gdLst>
            <a:ahLst/>
            <a:cxnLst>
              <a:cxn ang="0">
                <a:pos x="connsiteX0" y="connsiteY0"/>
              </a:cxn>
              <a:cxn ang="0">
                <a:pos x="connsiteX1" y="connsiteY1"/>
              </a:cxn>
              <a:cxn ang="0">
                <a:pos x="connsiteX2" y="connsiteY2"/>
              </a:cxn>
              <a:cxn ang="0">
                <a:pos x="connsiteX3" y="connsiteY3"/>
              </a:cxn>
            </a:cxnLst>
            <a:rect l="l" t="t" r="r" b="b"/>
            <a:pathLst>
              <a:path w="4699001" h="4486409">
                <a:moveTo>
                  <a:pt x="0" y="0"/>
                </a:moveTo>
                <a:lnTo>
                  <a:pt x="4699001" y="0"/>
                </a:lnTo>
                <a:lnTo>
                  <a:pt x="4699001" y="4486409"/>
                </a:lnTo>
                <a:lnTo>
                  <a:pt x="0" y="4486409"/>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1" name="Text Placeholder 20">
            <a:extLst>
              <a:ext uri="{FF2B5EF4-FFF2-40B4-BE49-F238E27FC236}">
                <a16:creationId xmlns:a16="http://schemas.microsoft.com/office/drawing/2014/main" xmlns="" id="{3BCFD55C-39E1-442B-B7D5-55F495485486}"/>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2" name="Title">
            <a:extLst>
              <a:ext uri="{FF2B5EF4-FFF2-40B4-BE49-F238E27FC236}">
                <a16:creationId xmlns:a16="http://schemas.microsoft.com/office/drawing/2014/main" xmlns="" id="{723233CB-15CF-43CD-A221-355FC7F20CEC}"/>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28" name="Picture Placeholder 27">
            <a:extLst>
              <a:ext uri="{FF2B5EF4-FFF2-40B4-BE49-F238E27FC236}">
                <a16:creationId xmlns:a16="http://schemas.microsoft.com/office/drawing/2014/main" xmlns="" id="{196A1571-9614-465E-9E5E-AA73DA90C588}"/>
              </a:ext>
            </a:extLst>
          </p:cNvPr>
          <p:cNvSpPr>
            <a:spLocks noGrp="1"/>
          </p:cNvSpPr>
          <p:nvPr>
            <p:ph type="pic" sz="quarter" idx="137" hasCustomPrompt="1"/>
          </p:nvPr>
        </p:nvSpPr>
        <p:spPr>
          <a:xfrm>
            <a:off x="3703910" y="3470275"/>
            <a:ext cx="2349501" cy="3387725"/>
          </a:xfrm>
          <a:custGeom>
            <a:avLst/>
            <a:gdLst>
              <a:gd name="connsiteX0" fmla="*/ 0 w 4699001"/>
              <a:gd name="connsiteY0" fmla="*/ 0 h 6775450"/>
              <a:gd name="connsiteX1" fmla="*/ 4699001 w 4699001"/>
              <a:gd name="connsiteY1" fmla="*/ 0 h 6775450"/>
              <a:gd name="connsiteX2" fmla="*/ 4699001 w 4699001"/>
              <a:gd name="connsiteY2" fmla="*/ 6775450 h 6775450"/>
              <a:gd name="connsiteX3" fmla="*/ 0 w 4699001"/>
              <a:gd name="connsiteY3" fmla="*/ 6775450 h 6775450"/>
            </a:gdLst>
            <a:ahLst/>
            <a:cxnLst>
              <a:cxn ang="0">
                <a:pos x="connsiteX0" y="connsiteY0"/>
              </a:cxn>
              <a:cxn ang="0">
                <a:pos x="connsiteX1" y="connsiteY1"/>
              </a:cxn>
              <a:cxn ang="0">
                <a:pos x="connsiteX2" y="connsiteY2"/>
              </a:cxn>
              <a:cxn ang="0">
                <a:pos x="connsiteX3" y="connsiteY3"/>
              </a:cxn>
            </a:cxnLst>
            <a:rect l="l" t="t" r="r" b="b"/>
            <a:pathLst>
              <a:path w="4699001" h="6775450">
                <a:moveTo>
                  <a:pt x="0" y="0"/>
                </a:moveTo>
                <a:lnTo>
                  <a:pt x="4699001" y="0"/>
                </a:lnTo>
                <a:lnTo>
                  <a:pt x="4699001" y="6775450"/>
                </a:lnTo>
                <a:lnTo>
                  <a:pt x="0" y="677545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9" name="Picture Placeholder 28">
            <a:extLst>
              <a:ext uri="{FF2B5EF4-FFF2-40B4-BE49-F238E27FC236}">
                <a16:creationId xmlns:a16="http://schemas.microsoft.com/office/drawing/2014/main" xmlns="" id="{A62C6252-A8BC-4C00-B551-31C2EBDEB823}"/>
              </a:ext>
            </a:extLst>
          </p:cNvPr>
          <p:cNvSpPr>
            <a:spLocks noGrp="1"/>
          </p:cNvSpPr>
          <p:nvPr>
            <p:ph type="pic" sz="quarter" idx="138" hasCustomPrompt="1"/>
          </p:nvPr>
        </p:nvSpPr>
        <p:spPr>
          <a:xfrm>
            <a:off x="6138846" y="3470275"/>
            <a:ext cx="2349501" cy="2243204"/>
          </a:xfrm>
          <a:custGeom>
            <a:avLst/>
            <a:gdLst>
              <a:gd name="connsiteX0" fmla="*/ 0 w 4699001"/>
              <a:gd name="connsiteY0" fmla="*/ 0 h 4486408"/>
              <a:gd name="connsiteX1" fmla="*/ 4699001 w 4699001"/>
              <a:gd name="connsiteY1" fmla="*/ 0 h 4486408"/>
              <a:gd name="connsiteX2" fmla="*/ 4699001 w 4699001"/>
              <a:gd name="connsiteY2" fmla="*/ 4486408 h 4486408"/>
              <a:gd name="connsiteX3" fmla="*/ 0 w 4699001"/>
              <a:gd name="connsiteY3" fmla="*/ 4486408 h 4486408"/>
            </a:gdLst>
            <a:ahLst/>
            <a:cxnLst>
              <a:cxn ang="0">
                <a:pos x="connsiteX0" y="connsiteY0"/>
              </a:cxn>
              <a:cxn ang="0">
                <a:pos x="connsiteX1" y="connsiteY1"/>
              </a:cxn>
              <a:cxn ang="0">
                <a:pos x="connsiteX2" y="connsiteY2"/>
              </a:cxn>
              <a:cxn ang="0">
                <a:pos x="connsiteX3" y="connsiteY3"/>
              </a:cxn>
            </a:cxnLst>
            <a:rect l="l" t="t" r="r" b="b"/>
            <a:pathLst>
              <a:path w="4699001" h="4486408">
                <a:moveTo>
                  <a:pt x="0" y="0"/>
                </a:moveTo>
                <a:lnTo>
                  <a:pt x="4699001" y="0"/>
                </a:lnTo>
                <a:lnTo>
                  <a:pt x="4699001" y="4486408"/>
                </a:lnTo>
                <a:lnTo>
                  <a:pt x="0" y="4486408"/>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7" name="Picture Placeholder 26">
            <a:extLst>
              <a:ext uri="{FF2B5EF4-FFF2-40B4-BE49-F238E27FC236}">
                <a16:creationId xmlns:a16="http://schemas.microsoft.com/office/drawing/2014/main" xmlns="" id="{9AA374D7-0CC1-4EC6-A23E-38B8DEE13B54}"/>
              </a:ext>
            </a:extLst>
          </p:cNvPr>
          <p:cNvSpPr>
            <a:spLocks noGrp="1"/>
          </p:cNvSpPr>
          <p:nvPr>
            <p:ph type="pic" sz="quarter" idx="139" hasCustomPrompt="1"/>
          </p:nvPr>
        </p:nvSpPr>
        <p:spPr>
          <a:xfrm>
            <a:off x="8573782" y="1144521"/>
            <a:ext cx="3618220" cy="2243205"/>
          </a:xfrm>
          <a:custGeom>
            <a:avLst/>
            <a:gdLst>
              <a:gd name="connsiteX0" fmla="*/ 0 w 7236440"/>
              <a:gd name="connsiteY0" fmla="*/ 0 h 4486409"/>
              <a:gd name="connsiteX1" fmla="*/ 7236440 w 7236440"/>
              <a:gd name="connsiteY1" fmla="*/ 0 h 4486409"/>
              <a:gd name="connsiteX2" fmla="*/ 7236440 w 7236440"/>
              <a:gd name="connsiteY2" fmla="*/ 4486409 h 4486409"/>
              <a:gd name="connsiteX3" fmla="*/ 0 w 7236440"/>
              <a:gd name="connsiteY3" fmla="*/ 4486409 h 4486409"/>
            </a:gdLst>
            <a:ahLst/>
            <a:cxnLst>
              <a:cxn ang="0">
                <a:pos x="connsiteX0" y="connsiteY0"/>
              </a:cxn>
              <a:cxn ang="0">
                <a:pos x="connsiteX1" y="connsiteY1"/>
              </a:cxn>
              <a:cxn ang="0">
                <a:pos x="connsiteX2" y="connsiteY2"/>
              </a:cxn>
              <a:cxn ang="0">
                <a:pos x="connsiteX3" y="connsiteY3"/>
              </a:cxn>
            </a:cxnLst>
            <a:rect l="l" t="t" r="r" b="b"/>
            <a:pathLst>
              <a:path w="7236440" h="4486409">
                <a:moveTo>
                  <a:pt x="0" y="0"/>
                </a:moveTo>
                <a:lnTo>
                  <a:pt x="7236440" y="0"/>
                </a:lnTo>
                <a:lnTo>
                  <a:pt x="7236440" y="4486409"/>
                </a:lnTo>
                <a:lnTo>
                  <a:pt x="0" y="4486409"/>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36" name="O">
            <a:extLst>
              <a:ext uri="{FF2B5EF4-FFF2-40B4-BE49-F238E27FC236}">
                <a16:creationId xmlns:a16="http://schemas.microsoft.com/office/drawing/2014/main" xmlns="" id="{71DFA91B-6CFD-4E27-809E-3C3CBF9B5E50}"/>
              </a:ext>
            </a:extLst>
          </p:cNvPr>
          <p:cNvSpPr txBox="1">
            <a:spLocks noGrp="1"/>
          </p:cNvSpPr>
          <p:nvPr>
            <p:ph type="body" sz="quarter" idx="157" hasCustomPrompt="1"/>
          </p:nvPr>
        </p:nvSpPr>
        <p:spPr>
          <a:xfrm>
            <a:off x="7159708" y="1388042"/>
            <a:ext cx="307776" cy="615553"/>
          </a:xfrm>
          <a:prstGeom prst="rect">
            <a:avLst/>
          </a:prstGeom>
          <a:noFill/>
        </p:spPr>
        <p:txBody>
          <a:bodyPr wrap="square" lIns="0" tIns="0" rIns="0" bIns="0" anchor="ctr">
            <a:spAutoFit/>
          </a:bodyPr>
          <a:lstStyle>
            <a:lvl1pPr algn="ctr" defTabSz="457200">
              <a:lnSpc>
                <a:spcPct val="100000"/>
              </a:lnSpc>
              <a:defRPr sz="4000">
                <a:solidFill>
                  <a:srgbClr val="F7F9FF"/>
                </a:solidFill>
                <a:latin typeface="linea-basic-10"/>
                <a:ea typeface="linea-basic-10"/>
                <a:cs typeface="linea-basic-10"/>
                <a:sym typeface="linea-basic-10"/>
              </a:defRPr>
            </a:lvl1pPr>
          </a:lstStyle>
          <a:p>
            <a:pPr lvl="0"/>
            <a:r>
              <a:rPr lang="en-US" dirty="0"/>
              <a:t>O</a:t>
            </a:r>
          </a:p>
        </p:txBody>
      </p:sp>
      <p:sp>
        <p:nvSpPr>
          <p:cNvPr id="37" name="Double Click to edit text">
            <a:extLst>
              <a:ext uri="{FF2B5EF4-FFF2-40B4-BE49-F238E27FC236}">
                <a16:creationId xmlns:a16="http://schemas.microsoft.com/office/drawing/2014/main" xmlns="" id="{079DEE0B-7E00-499B-90CE-2DE0311460DB}"/>
              </a:ext>
            </a:extLst>
          </p:cNvPr>
          <p:cNvSpPr txBox="1">
            <a:spLocks noGrp="1"/>
          </p:cNvSpPr>
          <p:nvPr>
            <p:ph type="body" sz="quarter" idx="158" hasCustomPrompt="1"/>
          </p:nvPr>
        </p:nvSpPr>
        <p:spPr>
          <a:xfrm>
            <a:off x="6368183" y="2632942"/>
            <a:ext cx="1890825"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8" name="Title">
            <a:extLst>
              <a:ext uri="{FF2B5EF4-FFF2-40B4-BE49-F238E27FC236}">
                <a16:creationId xmlns:a16="http://schemas.microsoft.com/office/drawing/2014/main" xmlns="" id="{1872F110-61F9-4190-977C-8D38D46311A3}"/>
              </a:ext>
            </a:extLst>
          </p:cNvPr>
          <p:cNvSpPr txBox="1">
            <a:spLocks noGrp="1"/>
          </p:cNvSpPr>
          <p:nvPr>
            <p:ph type="body" sz="quarter" idx="159" hasCustomPrompt="1"/>
          </p:nvPr>
        </p:nvSpPr>
        <p:spPr>
          <a:xfrm>
            <a:off x="6366869" y="2402985"/>
            <a:ext cx="1892022" cy="24209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Helvetica Neue"/>
              </a:defRPr>
            </a:lvl1pPr>
          </a:lstStyle>
          <a:p>
            <a:pPr lvl="0"/>
            <a:r>
              <a:rPr lang="en-US" dirty="0"/>
              <a:t>Title</a:t>
            </a:r>
          </a:p>
        </p:txBody>
      </p:sp>
      <p:sp>
        <p:nvSpPr>
          <p:cNvPr id="42" name="O">
            <a:extLst>
              <a:ext uri="{FF2B5EF4-FFF2-40B4-BE49-F238E27FC236}">
                <a16:creationId xmlns:a16="http://schemas.microsoft.com/office/drawing/2014/main" xmlns="" id="{59548FFA-9116-4424-93C0-9B1CFB0431EC}"/>
              </a:ext>
            </a:extLst>
          </p:cNvPr>
          <p:cNvSpPr txBox="1">
            <a:spLocks noGrp="1"/>
          </p:cNvSpPr>
          <p:nvPr>
            <p:ph type="body" sz="quarter" idx="160" hasCustomPrompt="1"/>
          </p:nvPr>
        </p:nvSpPr>
        <p:spPr>
          <a:xfrm>
            <a:off x="9592293" y="3714766"/>
            <a:ext cx="307776" cy="615553"/>
          </a:xfrm>
          <a:prstGeom prst="rect">
            <a:avLst/>
          </a:prstGeom>
          <a:noFill/>
        </p:spPr>
        <p:txBody>
          <a:bodyPr wrap="square" lIns="0" tIns="0" rIns="0" bIns="0" anchor="ctr">
            <a:spAutoFit/>
          </a:bodyPr>
          <a:lstStyle>
            <a:lvl1pPr algn="ctr" defTabSz="457200">
              <a:lnSpc>
                <a:spcPct val="100000"/>
              </a:lnSpc>
              <a:defRPr sz="4000">
                <a:solidFill>
                  <a:srgbClr val="F7F9FF"/>
                </a:solidFill>
                <a:latin typeface="linea-basic-10"/>
                <a:ea typeface="linea-basic-10"/>
                <a:cs typeface="linea-basic-10"/>
                <a:sym typeface="linea-basic-10"/>
              </a:defRPr>
            </a:lvl1pPr>
          </a:lstStyle>
          <a:p>
            <a:pPr lvl="0"/>
            <a:r>
              <a:rPr lang="en-US" dirty="0"/>
              <a:t>O</a:t>
            </a:r>
          </a:p>
        </p:txBody>
      </p:sp>
      <p:sp>
        <p:nvSpPr>
          <p:cNvPr id="43" name="Double Click to edit text">
            <a:extLst>
              <a:ext uri="{FF2B5EF4-FFF2-40B4-BE49-F238E27FC236}">
                <a16:creationId xmlns:a16="http://schemas.microsoft.com/office/drawing/2014/main" xmlns="" id="{180A7EF9-6B7B-43FD-8BF7-F03CC4601E9A}"/>
              </a:ext>
            </a:extLst>
          </p:cNvPr>
          <p:cNvSpPr txBox="1">
            <a:spLocks noGrp="1"/>
          </p:cNvSpPr>
          <p:nvPr>
            <p:ph type="body" sz="quarter" idx="161" hasCustomPrompt="1"/>
          </p:nvPr>
        </p:nvSpPr>
        <p:spPr>
          <a:xfrm>
            <a:off x="8800768" y="4959665"/>
            <a:ext cx="1890825"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4" name="Title">
            <a:extLst>
              <a:ext uri="{FF2B5EF4-FFF2-40B4-BE49-F238E27FC236}">
                <a16:creationId xmlns:a16="http://schemas.microsoft.com/office/drawing/2014/main" xmlns="" id="{CEED683B-4BD7-4C08-9092-47BAE8797F40}"/>
              </a:ext>
            </a:extLst>
          </p:cNvPr>
          <p:cNvSpPr txBox="1">
            <a:spLocks noGrp="1"/>
          </p:cNvSpPr>
          <p:nvPr>
            <p:ph type="body" sz="quarter" idx="162" hasCustomPrompt="1"/>
          </p:nvPr>
        </p:nvSpPr>
        <p:spPr>
          <a:xfrm>
            <a:off x="8799454" y="4729708"/>
            <a:ext cx="1892022" cy="24209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2714242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8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3" name="Picture Placeholder 22">
            <a:extLst>
              <a:ext uri="{FF2B5EF4-FFF2-40B4-BE49-F238E27FC236}">
                <a16:creationId xmlns:a16="http://schemas.microsoft.com/office/drawing/2014/main" xmlns="" id="{D3D1EE5B-8B1D-48AD-B337-D84594720AB2}"/>
              </a:ext>
            </a:extLst>
          </p:cNvPr>
          <p:cNvSpPr>
            <a:spLocks noGrp="1"/>
          </p:cNvSpPr>
          <p:nvPr>
            <p:ph type="pic" sz="quarter" idx="135" hasCustomPrompt="1"/>
          </p:nvPr>
        </p:nvSpPr>
        <p:spPr>
          <a:xfrm>
            <a:off x="7699375" y="-1"/>
            <a:ext cx="2222500" cy="2254251"/>
          </a:xfrm>
          <a:custGeom>
            <a:avLst/>
            <a:gdLst>
              <a:gd name="connsiteX0" fmla="*/ 0 w 4445000"/>
              <a:gd name="connsiteY0" fmla="*/ 0 h 4508501"/>
              <a:gd name="connsiteX1" fmla="*/ 4445000 w 4445000"/>
              <a:gd name="connsiteY1" fmla="*/ 0 h 4508501"/>
              <a:gd name="connsiteX2" fmla="*/ 4445000 w 4445000"/>
              <a:gd name="connsiteY2" fmla="*/ 4508501 h 4508501"/>
              <a:gd name="connsiteX3" fmla="*/ 0 w 4445000"/>
              <a:gd name="connsiteY3" fmla="*/ 4508501 h 4508501"/>
            </a:gdLst>
            <a:ahLst/>
            <a:cxnLst>
              <a:cxn ang="0">
                <a:pos x="connsiteX0" y="connsiteY0"/>
              </a:cxn>
              <a:cxn ang="0">
                <a:pos x="connsiteX1" y="connsiteY1"/>
              </a:cxn>
              <a:cxn ang="0">
                <a:pos x="connsiteX2" y="connsiteY2"/>
              </a:cxn>
              <a:cxn ang="0">
                <a:pos x="connsiteX3" y="connsiteY3"/>
              </a:cxn>
            </a:cxnLst>
            <a:rect l="l" t="t" r="r" b="b"/>
            <a:pathLst>
              <a:path w="4445000" h="4508501">
                <a:moveTo>
                  <a:pt x="0" y="0"/>
                </a:moveTo>
                <a:lnTo>
                  <a:pt x="4445000" y="0"/>
                </a:lnTo>
                <a:lnTo>
                  <a:pt x="4445000" y="4508501"/>
                </a:lnTo>
                <a:lnTo>
                  <a:pt x="0" y="450850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4" name="Picture Placeholder 23">
            <a:extLst>
              <a:ext uri="{FF2B5EF4-FFF2-40B4-BE49-F238E27FC236}">
                <a16:creationId xmlns:a16="http://schemas.microsoft.com/office/drawing/2014/main" xmlns="" id="{02079279-D670-4FC5-8561-C9BD4AF4C4CE}"/>
              </a:ext>
            </a:extLst>
          </p:cNvPr>
          <p:cNvSpPr>
            <a:spLocks noGrp="1"/>
          </p:cNvSpPr>
          <p:nvPr>
            <p:ph type="pic" sz="quarter" idx="136" hasCustomPrompt="1"/>
          </p:nvPr>
        </p:nvSpPr>
        <p:spPr>
          <a:xfrm>
            <a:off x="9969500" y="-1"/>
            <a:ext cx="2222500" cy="2254251"/>
          </a:xfrm>
          <a:custGeom>
            <a:avLst/>
            <a:gdLst>
              <a:gd name="connsiteX0" fmla="*/ 0 w 4445000"/>
              <a:gd name="connsiteY0" fmla="*/ 0 h 4508501"/>
              <a:gd name="connsiteX1" fmla="*/ 4445000 w 4445000"/>
              <a:gd name="connsiteY1" fmla="*/ 0 h 4508501"/>
              <a:gd name="connsiteX2" fmla="*/ 4445000 w 4445000"/>
              <a:gd name="connsiteY2" fmla="*/ 4508501 h 4508501"/>
              <a:gd name="connsiteX3" fmla="*/ 0 w 4445000"/>
              <a:gd name="connsiteY3" fmla="*/ 4508501 h 4508501"/>
            </a:gdLst>
            <a:ahLst/>
            <a:cxnLst>
              <a:cxn ang="0">
                <a:pos x="connsiteX0" y="connsiteY0"/>
              </a:cxn>
              <a:cxn ang="0">
                <a:pos x="connsiteX1" y="connsiteY1"/>
              </a:cxn>
              <a:cxn ang="0">
                <a:pos x="connsiteX2" y="connsiteY2"/>
              </a:cxn>
              <a:cxn ang="0">
                <a:pos x="connsiteX3" y="connsiteY3"/>
              </a:cxn>
            </a:cxnLst>
            <a:rect l="l" t="t" r="r" b="b"/>
            <a:pathLst>
              <a:path w="4445000" h="4508501">
                <a:moveTo>
                  <a:pt x="0" y="0"/>
                </a:moveTo>
                <a:lnTo>
                  <a:pt x="4445000" y="0"/>
                </a:lnTo>
                <a:lnTo>
                  <a:pt x="4445000" y="4508501"/>
                </a:lnTo>
                <a:lnTo>
                  <a:pt x="0" y="450850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6" name="Picture Placeholder 25">
            <a:extLst>
              <a:ext uri="{FF2B5EF4-FFF2-40B4-BE49-F238E27FC236}">
                <a16:creationId xmlns:a16="http://schemas.microsoft.com/office/drawing/2014/main" xmlns="" id="{3FEAB24D-E1B3-4506-83C0-8FD088A7FA5B}"/>
              </a:ext>
            </a:extLst>
          </p:cNvPr>
          <p:cNvSpPr>
            <a:spLocks noGrp="1"/>
          </p:cNvSpPr>
          <p:nvPr>
            <p:ph type="pic" sz="quarter" idx="137" hasCustomPrompt="1"/>
          </p:nvPr>
        </p:nvSpPr>
        <p:spPr>
          <a:xfrm>
            <a:off x="9969500" y="2301875"/>
            <a:ext cx="2222500" cy="2254250"/>
          </a:xfrm>
          <a:custGeom>
            <a:avLst/>
            <a:gdLst>
              <a:gd name="connsiteX0" fmla="*/ 0 w 4445000"/>
              <a:gd name="connsiteY0" fmla="*/ 0 h 4508500"/>
              <a:gd name="connsiteX1" fmla="*/ 4445000 w 4445000"/>
              <a:gd name="connsiteY1" fmla="*/ 0 h 4508500"/>
              <a:gd name="connsiteX2" fmla="*/ 4445000 w 4445000"/>
              <a:gd name="connsiteY2" fmla="*/ 4508500 h 4508500"/>
              <a:gd name="connsiteX3" fmla="*/ 0 w 44450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45000" h="4508500">
                <a:moveTo>
                  <a:pt x="0" y="0"/>
                </a:moveTo>
                <a:lnTo>
                  <a:pt x="4445000" y="0"/>
                </a:lnTo>
                <a:lnTo>
                  <a:pt x="4445000" y="4508500"/>
                </a:lnTo>
                <a:lnTo>
                  <a:pt x="0" y="45085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5" name="Picture Placeholder 24">
            <a:extLst>
              <a:ext uri="{FF2B5EF4-FFF2-40B4-BE49-F238E27FC236}">
                <a16:creationId xmlns:a16="http://schemas.microsoft.com/office/drawing/2014/main" xmlns="" id="{C81BF551-B013-4ABF-9C00-74AD12636D20}"/>
              </a:ext>
            </a:extLst>
          </p:cNvPr>
          <p:cNvSpPr>
            <a:spLocks noGrp="1"/>
          </p:cNvSpPr>
          <p:nvPr>
            <p:ph type="pic" sz="quarter" idx="138" hasCustomPrompt="1"/>
          </p:nvPr>
        </p:nvSpPr>
        <p:spPr>
          <a:xfrm>
            <a:off x="7699375" y="2301875"/>
            <a:ext cx="2222500" cy="2254250"/>
          </a:xfrm>
          <a:custGeom>
            <a:avLst/>
            <a:gdLst>
              <a:gd name="connsiteX0" fmla="*/ 0 w 4445000"/>
              <a:gd name="connsiteY0" fmla="*/ 0 h 4508500"/>
              <a:gd name="connsiteX1" fmla="*/ 4445000 w 4445000"/>
              <a:gd name="connsiteY1" fmla="*/ 0 h 4508500"/>
              <a:gd name="connsiteX2" fmla="*/ 4445000 w 4445000"/>
              <a:gd name="connsiteY2" fmla="*/ 4508500 h 4508500"/>
              <a:gd name="connsiteX3" fmla="*/ 0 w 44450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45000" h="4508500">
                <a:moveTo>
                  <a:pt x="0" y="0"/>
                </a:moveTo>
                <a:lnTo>
                  <a:pt x="4445000" y="0"/>
                </a:lnTo>
                <a:lnTo>
                  <a:pt x="4445000" y="4508500"/>
                </a:lnTo>
                <a:lnTo>
                  <a:pt x="0" y="45085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7" name="Picture Placeholder 26">
            <a:extLst>
              <a:ext uri="{FF2B5EF4-FFF2-40B4-BE49-F238E27FC236}">
                <a16:creationId xmlns:a16="http://schemas.microsoft.com/office/drawing/2014/main" xmlns="" id="{E71DBEF7-DB1D-4E22-A57F-AF1C769CA543}"/>
              </a:ext>
            </a:extLst>
          </p:cNvPr>
          <p:cNvSpPr>
            <a:spLocks noGrp="1"/>
          </p:cNvSpPr>
          <p:nvPr>
            <p:ph type="pic" sz="quarter" idx="139" hasCustomPrompt="1"/>
          </p:nvPr>
        </p:nvSpPr>
        <p:spPr>
          <a:xfrm>
            <a:off x="7699375" y="4603750"/>
            <a:ext cx="2222500" cy="2254250"/>
          </a:xfrm>
          <a:custGeom>
            <a:avLst/>
            <a:gdLst>
              <a:gd name="connsiteX0" fmla="*/ 0 w 4445000"/>
              <a:gd name="connsiteY0" fmla="*/ 0 h 4508500"/>
              <a:gd name="connsiteX1" fmla="*/ 4445000 w 4445000"/>
              <a:gd name="connsiteY1" fmla="*/ 0 h 4508500"/>
              <a:gd name="connsiteX2" fmla="*/ 4445000 w 4445000"/>
              <a:gd name="connsiteY2" fmla="*/ 4508500 h 4508500"/>
              <a:gd name="connsiteX3" fmla="*/ 0 w 44450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45000" h="4508500">
                <a:moveTo>
                  <a:pt x="0" y="0"/>
                </a:moveTo>
                <a:lnTo>
                  <a:pt x="4445000" y="0"/>
                </a:lnTo>
                <a:lnTo>
                  <a:pt x="4445000" y="4508500"/>
                </a:lnTo>
                <a:lnTo>
                  <a:pt x="0" y="45085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8" name="Picture Placeholder 27">
            <a:extLst>
              <a:ext uri="{FF2B5EF4-FFF2-40B4-BE49-F238E27FC236}">
                <a16:creationId xmlns:a16="http://schemas.microsoft.com/office/drawing/2014/main" xmlns="" id="{7CB8C61C-BD06-4CFC-9C27-7ABAD86388D5}"/>
              </a:ext>
            </a:extLst>
          </p:cNvPr>
          <p:cNvSpPr>
            <a:spLocks noGrp="1"/>
          </p:cNvSpPr>
          <p:nvPr>
            <p:ph type="pic" sz="quarter" idx="140" hasCustomPrompt="1"/>
          </p:nvPr>
        </p:nvSpPr>
        <p:spPr>
          <a:xfrm>
            <a:off x="9969499" y="4603750"/>
            <a:ext cx="2222501" cy="2254250"/>
          </a:xfrm>
          <a:custGeom>
            <a:avLst/>
            <a:gdLst>
              <a:gd name="connsiteX0" fmla="*/ 0 w 4445002"/>
              <a:gd name="connsiteY0" fmla="*/ 0 h 4508500"/>
              <a:gd name="connsiteX1" fmla="*/ 4445002 w 4445002"/>
              <a:gd name="connsiteY1" fmla="*/ 0 h 4508500"/>
              <a:gd name="connsiteX2" fmla="*/ 4445002 w 4445002"/>
              <a:gd name="connsiteY2" fmla="*/ 4508500 h 4508500"/>
              <a:gd name="connsiteX3" fmla="*/ 0 w 4445002"/>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45002" h="4508500">
                <a:moveTo>
                  <a:pt x="0" y="0"/>
                </a:moveTo>
                <a:lnTo>
                  <a:pt x="4445002" y="0"/>
                </a:lnTo>
                <a:lnTo>
                  <a:pt x="4445002" y="4508500"/>
                </a:lnTo>
                <a:lnTo>
                  <a:pt x="0" y="45085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2146685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1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3" name="Picture Placeholder 22">
            <a:extLst>
              <a:ext uri="{FF2B5EF4-FFF2-40B4-BE49-F238E27FC236}">
                <a16:creationId xmlns:a16="http://schemas.microsoft.com/office/drawing/2014/main" xmlns="" id="{D3D1EE5B-8B1D-48AD-B337-D84594720AB2}"/>
              </a:ext>
            </a:extLst>
          </p:cNvPr>
          <p:cNvSpPr>
            <a:spLocks noGrp="1"/>
          </p:cNvSpPr>
          <p:nvPr>
            <p:ph type="pic" sz="quarter" idx="135" hasCustomPrompt="1"/>
          </p:nvPr>
        </p:nvSpPr>
        <p:spPr>
          <a:xfrm>
            <a:off x="7699375" y="-1"/>
            <a:ext cx="2222500" cy="2254251"/>
          </a:xfrm>
          <a:custGeom>
            <a:avLst/>
            <a:gdLst>
              <a:gd name="connsiteX0" fmla="*/ 0 w 4445000"/>
              <a:gd name="connsiteY0" fmla="*/ 0 h 4508501"/>
              <a:gd name="connsiteX1" fmla="*/ 4445000 w 4445000"/>
              <a:gd name="connsiteY1" fmla="*/ 0 h 4508501"/>
              <a:gd name="connsiteX2" fmla="*/ 4445000 w 4445000"/>
              <a:gd name="connsiteY2" fmla="*/ 4508501 h 4508501"/>
              <a:gd name="connsiteX3" fmla="*/ 0 w 4445000"/>
              <a:gd name="connsiteY3" fmla="*/ 4508501 h 4508501"/>
            </a:gdLst>
            <a:ahLst/>
            <a:cxnLst>
              <a:cxn ang="0">
                <a:pos x="connsiteX0" y="connsiteY0"/>
              </a:cxn>
              <a:cxn ang="0">
                <a:pos x="connsiteX1" y="connsiteY1"/>
              </a:cxn>
              <a:cxn ang="0">
                <a:pos x="connsiteX2" y="connsiteY2"/>
              </a:cxn>
              <a:cxn ang="0">
                <a:pos x="connsiteX3" y="connsiteY3"/>
              </a:cxn>
            </a:cxnLst>
            <a:rect l="l" t="t" r="r" b="b"/>
            <a:pathLst>
              <a:path w="4445000" h="4508501">
                <a:moveTo>
                  <a:pt x="0" y="0"/>
                </a:moveTo>
                <a:lnTo>
                  <a:pt x="4445000" y="0"/>
                </a:lnTo>
                <a:lnTo>
                  <a:pt x="4445000" y="4508501"/>
                </a:lnTo>
                <a:lnTo>
                  <a:pt x="0" y="450850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4" name="Picture Placeholder 23">
            <a:extLst>
              <a:ext uri="{FF2B5EF4-FFF2-40B4-BE49-F238E27FC236}">
                <a16:creationId xmlns:a16="http://schemas.microsoft.com/office/drawing/2014/main" xmlns="" id="{02079279-D670-4FC5-8561-C9BD4AF4C4CE}"/>
              </a:ext>
            </a:extLst>
          </p:cNvPr>
          <p:cNvSpPr>
            <a:spLocks noGrp="1"/>
          </p:cNvSpPr>
          <p:nvPr>
            <p:ph type="pic" sz="quarter" idx="136" hasCustomPrompt="1"/>
          </p:nvPr>
        </p:nvSpPr>
        <p:spPr>
          <a:xfrm>
            <a:off x="9969500" y="-1"/>
            <a:ext cx="2222500" cy="2254251"/>
          </a:xfrm>
          <a:custGeom>
            <a:avLst/>
            <a:gdLst>
              <a:gd name="connsiteX0" fmla="*/ 0 w 4445000"/>
              <a:gd name="connsiteY0" fmla="*/ 0 h 4508501"/>
              <a:gd name="connsiteX1" fmla="*/ 4445000 w 4445000"/>
              <a:gd name="connsiteY1" fmla="*/ 0 h 4508501"/>
              <a:gd name="connsiteX2" fmla="*/ 4445000 w 4445000"/>
              <a:gd name="connsiteY2" fmla="*/ 4508501 h 4508501"/>
              <a:gd name="connsiteX3" fmla="*/ 0 w 4445000"/>
              <a:gd name="connsiteY3" fmla="*/ 4508501 h 4508501"/>
            </a:gdLst>
            <a:ahLst/>
            <a:cxnLst>
              <a:cxn ang="0">
                <a:pos x="connsiteX0" y="connsiteY0"/>
              </a:cxn>
              <a:cxn ang="0">
                <a:pos x="connsiteX1" y="connsiteY1"/>
              </a:cxn>
              <a:cxn ang="0">
                <a:pos x="connsiteX2" y="connsiteY2"/>
              </a:cxn>
              <a:cxn ang="0">
                <a:pos x="connsiteX3" y="connsiteY3"/>
              </a:cxn>
            </a:cxnLst>
            <a:rect l="l" t="t" r="r" b="b"/>
            <a:pathLst>
              <a:path w="4445000" h="4508501">
                <a:moveTo>
                  <a:pt x="0" y="0"/>
                </a:moveTo>
                <a:lnTo>
                  <a:pt x="4445000" y="0"/>
                </a:lnTo>
                <a:lnTo>
                  <a:pt x="4445000" y="4508501"/>
                </a:lnTo>
                <a:lnTo>
                  <a:pt x="0" y="450850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6" name="Picture Placeholder 25">
            <a:extLst>
              <a:ext uri="{FF2B5EF4-FFF2-40B4-BE49-F238E27FC236}">
                <a16:creationId xmlns:a16="http://schemas.microsoft.com/office/drawing/2014/main" xmlns="" id="{3FEAB24D-E1B3-4506-83C0-8FD088A7FA5B}"/>
              </a:ext>
            </a:extLst>
          </p:cNvPr>
          <p:cNvSpPr>
            <a:spLocks noGrp="1"/>
          </p:cNvSpPr>
          <p:nvPr>
            <p:ph type="pic" sz="quarter" idx="137" hasCustomPrompt="1"/>
          </p:nvPr>
        </p:nvSpPr>
        <p:spPr>
          <a:xfrm>
            <a:off x="9969500" y="2301875"/>
            <a:ext cx="2222500" cy="2254250"/>
          </a:xfrm>
          <a:custGeom>
            <a:avLst/>
            <a:gdLst>
              <a:gd name="connsiteX0" fmla="*/ 0 w 4445000"/>
              <a:gd name="connsiteY0" fmla="*/ 0 h 4508500"/>
              <a:gd name="connsiteX1" fmla="*/ 4445000 w 4445000"/>
              <a:gd name="connsiteY1" fmla="*/ 0 h 4508500"/>
              <a:gd name="connsiteX2" fmla="*/ 4445000 w 4445000"/>
              <a:gd name="connsiteY2" fmla="*/ 4508500 h 4508500"/>
              <a:gd name="connsiteX3" fmla="*/ 0 w 44450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45000" h="4508500">
                <a:moveTo>
                  <a:pt x="0" y="0"/>
                </a:moveTo>
                <a:lnTo>
                  <a:pt x="4445000" y="0"/>
                </a:lnTo>
                <a:lnTo>
                  <a:pt x="4445000" y="4508500"/>
                </a:lnTo>
                <a:lnTo>
                  <a:pt x="0" y="45085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5" name="Picture Placeholder 24">
            <a:extLst>
              <a:ext uri="{FF2B5EF4-FFF2-40B4-BE49-F238E27FC236}">
                <a16:creationId xmlns:a16="http://schemas.microsoft.com/office/drawing/2014/main" xmlns="" id="{C81BF551-B013-4ABF-9C00-74AD12636D20}"/>
              </a:ext>
            </a:extLst>
          </p:cNvPr>
          <p:cNvSpPr>
            <a:spLocks noGrp="1"/>
          </p:cNvSpPr>
          <p:nvPr>
            <p:ph type="pic" sz="quarter" idx="138" hasCustomPrompt="1"/>
          </p:nvPr>
        </p:nvSpPr>
        <p:spPr>
          <a:xfrm>
            <a:off x="7699375" y="2301875"/>
            <a:ext cx="2222500" cy="2254250"/>
          </a:xfrm>
          <a:custGeom>
            <a:avLst/>
            <a:gdLst>
              <a:gd name="connsiteX0" fmla="*/ 0 w 4445000"/>
              <a:gd name="connsiteY0" fmla="*/ 0 h 4508500"/>
              <a:gd name="connsiteX1" fmla="*/ 4445000 w 4445000"/>
              <a:gd name="connsiteY1" fmla="*/ 0 h 4508500"/>
              <a:gd name="connsiteX2" fmla="*/ 4445000 w 4445000"/>
              <a:gd name="connsiteY2" fmla="*/ 4508500 h 4508500"/>
              <a:gd name="connsiteX3" fmla="*/ 0 w 44450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45000" h="4508500">
                <a:moveTo>
                  <a:pt x="0" y="0"/>
                </a:moveTo>
                <a:lnTo>
                  <a:pt x="4445000" y="0"/>
                </a:lnTo>
                <a:lnTo>
                  <a:pt x="4445000" y="4508500"/>
                </a:lnTo>
                <a:lnTo>
                  <a:pt x="0" y="45085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7" name="Picture Placeholder 26">
            <a:extLst>
              <a:ext uri="{FF2B5EF4-FFF2-40B4-BE49-F238E27FC236}">
                <a16:creationId xmlns:a16="http://schemas.microsoft.com/office/drawing/2014/main" xmlns="" id="{E71DBEF7-DB1D-4E22-A57F-AF1C769CA543}"/>
              </a:ext>
            </a:extLst>
          </p:cNvPr>
          <p:cNvSpPr>
            <a:spLocks noGrp="1"/>
          </p:cNvSpPr>
          <p:nvPr>
            <p:ph type="pic" sz="quarter" idx="139" hasCustomPrompt="1"/>
          </p:nvPr>
        </p:nvSpPr>
        <p:spPr>
          <a:xfrm>
            <a:off x="7699375" y="4603750"/>
            <a:ext cx="2222500" cy="2254250"/>
          </a:xfrm>
          <a:custGeom>
            <a:avLst/>
            <a:gdLst>
              <a:gd name="connsiteX0" fmla="*/ 0 w 4445000"/>
              <a:gd name="connsiteY0" fmla="*/ 0 h 4508500"/>
              <a:gd name="connsiteX1" fmla="*/ 4445000 w 4445000"/>
              <a:gd name="connsiteY1" fmla="*/ 0 h 4508500"/>
              <a:gd name="connsiteX2" fmla="*/ 4445000 w 4445000"/>
              <a:gd name="connsiteY2" fmla="*/ 4508500 h 4508500"/>
              <a:gd name="connsiteX3" fmla="*/ 0 w 44450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45000" h="4508500">
                <a:moveTo>
                  <a:pt x="0" y="0"/>
                </a:moveTo>
                <a:lnTo>
                  <a:pt x="4445000" y="0"/>
                </a:lnTo>
                <a:lnTo>
                  <a:pt x="4445000" y="4508500"/>
                </a:lnTo>
                <a:lnTo>
                  <a:pt x="0" y="45085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8" name="Picture Placeholder 27">
            <a:extLst>
              <a:ext uri="{FF2B5EF4-FFF2-40B4-BE49-F238E27FC236}">
                <a16:creationId xmlns:a16="http://schemas.microsoft.com/office/drawing/2014/main" xmlns="" id="{7CB8C61C-BD06-4CFC-9C27-7ABAD86388D5}"/>
              </a:ext>
            </a:extLst>
          </p:cNvPr>
          <p:cNvSpPr>
            <a:spLocks noGrp="1"/>
          </p:cNvSpPr>
          <p:nvPr>
            <p:ph type="pic" sz="quarter" idx="140" hasCustomPrompt="1"/>
          </p:nvPr>
        </p:nvSpPr>
        <p:spPr>
          <a:xfrm>
            <a:off x="9969499" y="4603750"/>
            <a:ext cx="2222501" cy="2254250"/>
          </a:xfrm>
          <a:custGeom>
            <a:avLst/>
            <a:gdLst>
              <a:gd name="connsiteX0" fmla="*/ 0 w 4445002"/>
              <a:gd name="connsiteY0" fmla="*/ 0 h 4508500"/>
              <a:gd name="connsiteX1" fmla="*/ 4445002 w 4445002"/>
              <a:gd name="connsiteY1" fmla="*/ 0 h 4508500"/>
              <a:gd name="connsiteX2" fmla="*/ 4445002 w 4445002"/>
              <a:gd name="connsiteY2" fmla="*/ 4508500 h 4508500"/>
              <a:gd name="connsiteX3" fmla="*/ 0 w 4445002"/>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45002" h="4508500">
                <a:moveTo>
                  <a:pt x="0" y="0"/>
                </a:moveTo>
                <a:lnTo>
                  <a:pt x="4445002" y="0"/>
                </a:lnTo>
                <a:lnTo>
                  <a:pt x="4445002" y="4508500"/>
                </a:lnTo>
                <a:lnTo>
                  <a:pt x="0" y="45085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33" name="Title">
            <a:extLst>
              <a:ext uri="{FF2B5EF4-FFF2-40B4-BE49-F238E27FC236}">
                <a16:creationId xmlns:a16="http://schemas.microsoft.com/office/drawing/2014/main" xmlns="" id="{F9422906-715D-47B3-BED1-C45DC6B04F87}"/>
              </a:ext>
            </a:extLst>
          </p:cNvPr>
          <p:cNvSpPr txBox="1">
            <a:spLocks noGrp="1"/>
          </p:cNvSpPr>
          <p:nvPr>
            <p:ph type="body" sz="quarter" idx="141" hasCustomPrompt="1"/>
          </p:nvPr>
        </p:nvSpPr>
        <p:spPr>
          <a:xfrm>
            <a:off x="1269669" y="1550297"/>
            <a:ext cx="2313237"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1"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34" name="Double Click to edit text">
            <a:extLst>
              <a:ext uri="{FF2B5EF4-FFF2-40B4-BE49-F238E27FC236}">
                <a16:creationId xmlns:a16="http://schemas.microsoft.com/office/drawing/2014/main" xmlns="" id="{5798B2D6-2275-457B-B48F-A7FC9879DCEC}"/>
              </a:ext>
            </a:extLst>
          </p:cNvPr>
          <p:cNvSpPr txBox="1">
            <a:spLocks noGrp="1"/>
          </p:cNvSpPr>
          <p:nvPr>
            <p:ph type="body" sz="quarter" idx="142" hasCustomPrompt="1"/>
          </p:nvPr>
        </p:nvSpPr>
        <p:spPr>
          <a:xfrm>
            <a:off x="1269669" y="2407427"/>
            <a:ext cx="5668690" cy="660335"/>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5" name="Text Placeholder 25">
            <a:extLst>
              <a:ext uri="{FF2B5EF4-FFF2-40B4-BE49-F238E27FC236}">
                <a16:creationId xmlns:a16="http://schemas.microsoft.com/office/drawing/2014/main" xmlns="" id="{3D84DCEC-8434-473A-AEA7-8AFD61A675FF}"/>
              </a:ext>
            </a:extLst>
          </p:cNvPr>
          <p:cNvSpPr>
            <a:spLocks noGrp="1"/>
          </p:cNvSpPr>
          <p:nvPr>
            <p:ph type="body" sz="quarter" idx="74"/>
          </p:nvPr>
        </p:nvSpPr>
        <p:spPr>
          <a:xfrm>
            <a:off x="1269669" y="1146109"/>
            <a:ext cx="1113393"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a:ln>
            <a:noFill/>
          </a:ln>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36" name="Title">
            <a:extLst>
              <a:ext uri="{FF2B5EF4-FFF2-40B4-BE49-F238E27FC236}">
                <a16:creationId xmlns:a16="http://schemas.microsoft.com/office/drawing/2014/main" xmlns="" id="{192D7B62-F402-437C-8A84-E5BDBCE4D929}"/>
              </a:ext>
            </a:extLst>
          </p:cNvPr>
          <p:cNvSpPr txBox="1">
            <a:spLocks noGrp="1"/>
          </p:cNvSpPr>
          <p:nvPr>
            <p:ph type="body" sz="quarter" idx="143" hasCustomPrompt="1"/>
          </p:nvPr>
        </p:nvSpPr>
        <p:spPr>
          <a:xfrm>
            <a:off x="1292096" y="1171409"/>
            <a:ext cx="1032367"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Tree>
    <p:extLst>
      <p:ext uri="{BB962C8B-B14F-4D97-AF65-F5344CB8AC3E}">
        <p14:creationId xmlns:p14="http://schemas.microsoft.com/office/powerpoint/2010/main" val="3175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9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9" name="Picture Placeholder 18">
            <a:extLst>
              <a:ext uri="{FF2B5EF4-FFF2-40B4-BE49-F238E27FC236}">
                <a16:creationId xmlns:a16="http://schemas.microsoft.com/office/drawing/2014/main" xmlns="" id="{D433B355-4453-428B-8840-F12D2816CB43}"/>
              </a:ext>
            </a:extLst>
          </p:cNvPr>
          <p:cNvSpPr>
            <a:spLocks noGrp="1"/>
          </p:cNvSpPr>
          <p:nvPr>
            <p:ph type="pic" sz="quarter" idx="135" hasCustomPrompt="1"/>
          </p:nvPr>
        </p:nvSpPr>
        <p:spPr>
          <a:xfrm>
            <a:off x="1268975" y="1144521"/>
            <a:ext cx="9654052" cy="2243205"/>
          </a:xfrm>
          <a:custGeom>
            <a:avLst/>
            <a:gdLst>
              <a:gd name="connsiteX0" fmla="*/ 0 w 19308103"/>
              <a:gd name="connsiteY0" fmla="*/ 0 h 4486409"/>
              <a:gd name="connsiteX1" fmla="*/ 19308103 w 19308103"/>
              <a:gd name="connsiteY1" fmla="*/ 0 h 4486409"/>
              <a:gd name="connsiteX2" fmla="*/ 19308103 w 19308103"/>
              <a:gd name="connsiteY2" fmla="*/ 4486409 h 4486409"/>
              <a:gd name="connsiteX3" fmla="*/ 0 w 19308103"/>
              <a:gd name="connsiteY3" fmla="*/ 4486409 h 4486409"/>
            </a:gdLst>
            <a:ahLst/>
            <a:cxnLst>
              <a:cxn ang="0">
                <a:pos x="connsiteX0" y="connsiteY0"/>
              </a:cxn>
              <a:cxn ang="0">
                <a:pos x="connsiteX1" y="connsiteY1"/>
              </a:cxn>
              <a:cxn ang="0">
                <a:pos x="connsiteX2" y="connsiteY2"/>
              </a:cxn>
              <a:cxn ang="0">
                <a:pos x="connsiteX3" y="connsiteY3"/>
              </a:cxn>
            </a:cxnLst>
            <a:rect l="l" t="t" r="r" b="b"/>
            <a:pathLst>
              <a:path w="19308103" h="4486409">
                <a:moveTo>
                  <a:pt x="0" y="0"/>
                </a:moveTo>
                <a:lnTo>
                  <a:pt x="19308103" y="0"/>
                </a:lnTo>
                <a:lnTo>
                  <a:pt x="19308103" y="4486409"/>
                </a:lnTo>
                <a:lnTo>
                  <a:pt x="0" y="4486409"/>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2368335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272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5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9" name="Picture Placeholder 18">
            <a:extLst>
              <a:ext uri="{FF2B5EF4-FFF2-40B4-BE49-F238E27FC236}">
                <a16:creationId xmlns:a16="http://schemas.microsoft.com/office/drawing/2014/main" xmlns="" id="{D433B355-4453-428B-8840-F12D2816CB43}"/>
              </a:ext>
            </a:extLst>
          </p:cNvPr>
          <p:cNvSpPr>
            <a:spLocks noGrp="1"/>
          </p:cNvSpPr>
          <p:nvPr>
            <p:ph type="pic" sz="quarter" idx="135" hasCustomPrompt="1"/>
          </p:nvPr>
        </p:nvSpPr>
        <p:spPr>
          <a:xfrm>
            <a:off x="1268975" y="1144521"/>
            <a:ext cx="9654052" cy="2243205"/>
          </a:xfrm>
          <a:custGeom>
            <a:avLst/>
            <a:gdLst>
              <a:gd name="connsiteX0" fmla="*/ 0 w 19308103"/>
              <a:gd name="connsiteY0" fmla="*/ 0 h 4486409"/>
              <a:gd name="connsiteX1" fmla="*/ 19308103 w 19308103"/>
              <a:gd name="connsiteY1" fmla="*/ 0 h 4486409"/>
              <a:gd name="connsiteX2" fmla="*/ 19308103 w 19308103"/>
              <a:gd name="connsiteY2" fmla="*/ 4486409 h 4486409"/>
              <a:gd name="connsiteX3" fmla="*/ 0 w 19308103"/>
              <a:gd name="connsiteY3" fmla="*/ 4486409 h 4486409"/>
            </a:gdLst>
            <a:ahLst/>
            <a:cxnLst>
              <a:cxn ang="0">
                <a:pos x="connsiteX0" y="connsiteY0"/>
              </a:cxn>
              <a:cxn ang="0">
                <a:pos x="connsiteX1" y="connsiteY1"/>
              </a:cxn>
              <a:cxn ang="0">
                <a:pos x="connsiteX2" y="connsiteY2"/>
              </a:cxn>
              <a:cxn ang="0">
                <a:pos x="connsiteX3" y="connsiteY3"/>
              </a:cxn>
            </a:cxnLst>
            <a:rect l="l" t="t" r="r" b="b"/>
            <a:pathLst>
              <a:path w="19308103" h="4486409">
                <a:moveTo>
                  <a:pt x="0" y="0"/>
                </a:moveTo>
                <a:lnTo>
                  <a:pt x="19308103" y="0"/>
                </a:lnTo>
                <a:lnTo>
                  <a:pt x="19308103" y="4486409"/>
                </a:lnTo>
                <a:lnTo>
                  <a:pt x="0" y="4486409"/>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4" name="Title">
            <a:extLst>
              <a:ext uri="{FF2B5EF4-FFF2-40B4-BE49-F238E27FC236}">
                <a16:creationId xmlns:a16="http://schemas.microsoft.com/office/drawing/2014/main" xmlns="" id="{C5942376-0790-4DCA-9608-799682C7E19F}"/>
              </a:ext>
            </a:extLst>
          </p:cNvPr>
          <p:cNvSpPr txBox="1">
            <a:spLocks noGrp="1"/>
          </p:cNvSpPr>
          <p:nvPr>
            <p:ph type="body" sz="quarter" idx="138" hasCustomPrompt="1"/>
          </p:nvPr>
        </p:nvSpPr>
        <p:spPr>
          <a:xfrm>
            <a:off x="1267652" y="4195096"/>
            <a:ext cx="2843332"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25" name="Double Click to edit text">
            <a:extLst>
              <a:ext uri="{FF2B5EF4-FFF2-40B4-BE49-F238E27FC236}">
                <a16:creationId xmlns:a16="http://schemas.microsoft.com/office/drawing/2014/main" xmlns="" id="{9E5EE8EA-30B1-4FBD-B53C-2D3E0A5731E7}"/>
              </a:ext>
            </a:extLst>
          </p:cNvPr>
          <p:cNvSpPr txBox="1">
            <a:spLocks noGrp="1"/>
          </p:cNvSpPr>
          <p:nvPr>
            <p:ph type="body" sz="quarter" idx="139" hasCustomPrompt="1"/>
          </p:nvPr>
        </p:nvSpPr>
        <p:spPr>
          <a:xfrm>
            <a:off x="1267653" y="5049225"/>
            <a:ext cx="3668143" cy="659354"/>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6" name="Text Placeholder 25">
            <a:extLst>
              <a:ext uri="{FF2B5EF4-FFF2-40B4-BE49-F238E27FC236}">
                <a16:creationId xmlns:a16="http://schemas.microsoft.com/office/drawing/2014/main" xmlns="" id="{9A81C88B-2AE7-406C-879A-B82AE1A3C2A0}"/>
              </a:ext>
            </a:extLst>
          </p:cNvPr>
          <p:cNvSpPr>
            <a:spLocks noGrp="1"/>
          </p:cNvSpPr>
          <p:nvPr>
            <p:ph type="body" sz="quarter" idx="74"/>
          </p:nvPr>
        </p:nvSpPr>
        <p:spPr>
          <a:xfrm>
            <a:off x="1267652" y="3785762"/>
            <a:ext cx="108924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27" name="Title">
            <a:extLst>
              <a:ext uri="{FF2B5EF4-FFF2-40B4-BE49-F238E27FC236}">
                <a16:creationId xmlns:a16="http://schemas.microsoft.com/office/drawing/2014/main" xmlns="" id="{85501FDF-3EC3-44BE-9B70-49444129A330}"/>
              </a:ext>
            </a:extLst>
          </p:cNvPr>
          <p:cNvSpPr txBox="1">
            <a:spLocks noGrp="1"/>
          </p:cNvSpPr>
          <p:nvPr>
            <p:ph type="body" sz="quarter" idx="140" hasCustomPrompt="1"/>
          </p:nvPr>
        </p:nvSpPr>
        <p:spPr>
          <a:xfrm>
            <a:off x="1288322" y="3811062"/>
            <a:ext cx="1009977"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
        <p:nvSpPr>
          <p:cNvPr id="36" name="Text Placeholder 35">
            <a:extLst>
              <a:ext uri="{FF2B5EF4-FFF2-40B4-BE49-F238E27FC236}">
                <a16:creationId xmlns:a16="http://schemas.microsoft.com/office/drawing/2014/main" xmlns="" id="{994D4074-BC2D-44D4-8A55-BAA72F4302EE}"/>
              </a:ext>
            </a:extLst>
          </p:cNvPr>
          <p:cNvSpPr>
            <a:spLocks noGrp="1"/>
          </p:cNvSpPr>
          <p:nvPr>
            <p:ph type="body" sz="quarter" idx="144"/>
          </p:nvPr>
        </p:nvSpPr>
        <p:spPr>
          <a:xfrm>
            <a:off x="6958940" y="3777355"/>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7" name="Text Placeholder 36">
            <a:extLst>
              <a:ext uri="{FF2B5EF4-FFF2-40B4-BE49-F238E27FC236}">
                <a16:creationId xmlns:a16="http://schemas.microsoft.com/office/drawing/2014/main" xmlns="" id="{BB4CD55B-E185-4BCE-9D90-344CE7983E57}"/>
              </a:ext>
            </a:extLst>
          </p:cNvPr>
          <p:cNvSpPr>
            <a:spLocks noGrp="1"/>
          </p:cNvSpPr>
          <p:nvPr>
            <p:ph type="body" sz="quarter" idx="145"/>
          </p:nvPr>
        </p:nvSpPr>
        <p:spPr>
          <a:xfrm>
            <a:off x="6957732" y="5059314"/>
            <a:ext cx="508001" cy="508000"/>
          </a:xfrm>
          <a:custGeom>
            <a:avLst/>
            <a:gdLst>
              <a:gd name="connsiteX0" fmla="*/ 508001 w 1016002"/>
              <a:gd name="connsiteY0" fmla="*/ 0 h 1016000"/>
              <a:gd name="connsiteX1" fmla="*/ 1016002 w 1016002"/>
              <a:gd name="connsiteY1" fmla="*/ 508000 h 1016000"/>
              <a:gd name="connsiteX2" fmla="*/ 508001 w 1016002"/>
              <a:gd name="connsiteY2" fmla="*/ 1016000 h 1016000"/>
              <a:gd name="connsiteX3" fmla="*/ 0 w 1016002"/>
              <a:gd name="connsiteY3" fmla="*/ 508000 h 1016000"/>
              <a:gd name="connsiteX4" fmla="*/ 508001 w 1016002"/>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0">
                <a:moveTo>
                  <a:pt x="508001" y="0"/>
                </a:moveTo>
                <a:cubicBezTo>
                  <a:pt x="788562" y="0"/>
                  <a:pt x="1016002" y="227439"/>
                  <a:pt x="1016002" y="508000"/>
                </a:cubicBezTo>
                <a:cubicBezTo>
                  <a:pt x="1016002" y="788561"/>
                  <a:pt x="788562" y="1016000"/>
                  <a:pt x="508001" y="1016000"/>
                </a:cubicBezTo>
                <a:cubicBezTo>
                  <a:pt x="227440" y="1016000"/>
                  <a:pt x="0" y="788561"/>
                  <a:pt x="0" y="508000"/>
                </a:cubicBezTo>
                <a:cubicBezTo>
                  <a:pt x="0" y="227439"/>
                  <a:pt x="227440" y="0"/>
                  <a:pt x="508001" y="0"/>
                </a:cubicBezTo>
                <a:close/>
              </a:path>
            </a:pathLst>
          </a:custGeom>
          <a:solidFill>
            <a:schemeClr val="accent4"/>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8" name="Double Click to edit text">
            <a:extLst>
              <a:ext uri="{FF2B5EF4-FFF2-40B4-BE49-F238E27FC236}">
                <a16:creationId xmlns:a16="http://schemas.microsoft.com/office/drawing/2014/main" xmlns="" id="{1CEEB5AF-C86D-40F6-97CE-05F377BAF184}"/>
              </a:ext>
            </a:extLst>
          </p:cNvPr>
          <p:cNvSpPr txBox="1">
            <a:spLocks noGrp="1"/>
          </p:cNvSpPr>
          <p:nvPr>
            <p:ph type="body" sz="quarter" idx="141" hasCustomPrompt="1"/>
          </p:nvPr>
        </p:nvSpPr>
        <p:spPr>
          <a:xfrm>
            <a:off x="7784470" y="3987945"/>
            <a:ext cx="3293010"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9" name="Title">
            <a:extLst>
              <a:ext uri="{FF2B5EF4-FFF2-40B4-BE49-F238E27FC236}">
                <a16:creationId xmlns:a16="http://schemas.microsoft.com/office/drawing/2014/main" xmlns="" id="{30553D00-9C7C-4B40-898C-6A376C3D9D73}"/>
              </a:ext>
            </a:extLst>
          </p:cNvPr>
          <p:cNvSpPr txBox="1">
            <a:spLocks noGrp="1"/>
          </p:cNvSpPr>
          <p:nvPr>
            <p:ph type="body" sz="quarter" idx="142" hasCustomPrompt="1"/>
          </p:nvPr>
        </p:nvSpPr>
        <p:spPr>
          <a:xfrm>
            <a:off x="7783033" y="3702743"/>
            <a:ext cx="3295095"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1" name="Double Click to edit text">
            <a:extLst>
              <a:ext uri="{FF2B5EF4-FFF2-40B4-BE49-F238E27FC236}">
                <a16:creationId xmlns:a16="http://schemas.microsoft.com/office/drawing/2014/main" xmlns="" id="{0F02E063-FEA3-4A81-8B6E-9F1BA1C5117D}"/>
              </a:ext>
            </a:extLst>
          </p:cNvPr>
          <p:cNvSpPr txBox="1">
            <a:spLocks noGrp="1"/>
          </p:cNvSpPr>
          <p:nvPr>
            <p:ph type="body" sz="quarter" idx="159" hasCustomPrompt="1"/>
          </p:nvPr>
        </p:nvSpPr>
        <p:spPr>
          <a:xfrm>
            <a:off x="7784470" y="5269421"/>
            <a:ext cx="3290136"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2" name="Title">
            <a:extLst>
              <a:ext uri="{FF2B5EF4-FFF2-40B4-BE49-F238E27FC236}">
                <a16:creationId xmlns:a16="http://schemas.microsoft.com/office/drawing/2014/main" xmlns="" id="{100D2718-0BBF-44A9-AA52-FFE249EA49D0}"/>
              </a:ext>
            </a:extLst>
          </p:cNvPr>
          <p:cNvSpPr txBox="1">
            <a:spLocks noGrp="1"/>
          </p:cNvSpPr>
          <p:nvPr>
            <p:ph type="body" sz="quarter" idx="160" hasCustomPrompt="1"/>
          </p:nvPr>
        </p:nvSpPr>
        <p:spPr>
          <a:xfrm>
            <a:off x="7783033" y="4984219"/>
            <a:ext cx="3292219"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6" name="O">
            <a:extLst>
              <a:ext uri="{FF2B5EF4-FFF2-40B4-BE49-F238E27FC236}">
                <a16:creationId xmlns:a16="http://schemas.microsoft.com/office/drawing/2014/main" xmlns="" id="{6C627927-6598-4276-AC7E-13BFDCFD3F74}"/>
              </a:ext>
            </a:extLst>
          </p:cNvPr>
          <p:cNvSpPr txBox="1">
            <a:spLocks noGrp="1"/>
          </p:cNvSpPr>
          <p:nvPr>
            <p:ph type="body" sz="quarter" idx="175" hasCustomPrompt="1"/>
          </p:nvPr>
        </p:nvSpPr>
        <p:spPr>
          <a:xfrm>
            <a:off x="7057574" y="3882263"/>
            <a:ext cx="307776" cy="307777"/>
          </a:xfrm>
          <a:prstGeom prst="rect">
            <a:avLst/>
          </a:prstGeom>
          <a:noFill/>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
        <p:nvSpPr>
          <p:cNvPr id="47" name="O">
            <a:extLst>
              <a:ext uri="{FF2B5EF4-FFF2-40B4-BE49-F238E27FC236}">
                <a16:creationId xmlns:a16="http://schemas.microsoft.com/office/drawing/2014/main" xmlns="" id="{924A5FA3-17BC-46DF-B2D9-DAEB80AD3821}"/>
              </a:ext>
            </a:extLst>
          </p:cNvPr>
          <p:cNvSpPr txBox="1">
            <a:spLocks noGrp="1"/>
          </p:cNvSpPr>
          <p:nvPr>
            <p:ph type="body" sz="quarter" idx="176" hasCustomPrompt="1"/>
          </p:nvPr>
        </p:nvSpPr>
        <p:spPr>
          <a:xfrm>
            <a:off x="7057574" y="5164916"/>
            <a:ext cx="307776" cy="307777"/>
          </a:xfrm>
          <a:prstGeom prst="rect">
            <a:avLst/>
          </a:prstGeom>
          <a:noFill/>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Tree>
    <p:extLst>
      <p:ext uri="{BB962C8B-B14F-4D97-AF65-F5344CB8AC3E}">
        <p14:creationId xmlns:p14="http://schemas.microsoft.com/office/powerpoint/2010/main" val="41552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0_Header 01 (16:9)">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DE10B499-9395-42ED-95A8-0406F3067B87}"/>
              </a:ext>
            </a:extLst>
          </p:cNvPr>
          <p:cNvSpPr>
            <a:spLocks noGrp="1"/>
          </p:cNvSpPr>
          <p:nvPr>
            <p:ph type="pic" sz="quarter" idx="135" hasCustomPrompt="1"/>
          </p:nvPr>
        </p:nvSpPr>
        <p:spPr>
          <a:xfrm>
            <a:off x="6095999"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5" name="Picture Placeholder 14">
            <a:extLst>
              <a:ext uri="{FF2B5EF4-FFF2-40B4-BE49-F238E27FC236}">
                <a16:creationId xmlns:a16="http://schemas.microsoft.com/office/drawing/2014/main" xmlns="" id="{3C57882C-DC82-4411-AC7A-4D4680B04CD6}"/>
              </a:ext>
            </a:extLst>
          </p:cNvPr>
          <p:cNvSpPr>
            <a:spLocks noGrp="1"/>
          </p:cNvSpPr>
          <p:nvPr>
            <p:ph type="pic" sz="quarter" idx="129" hasCustomPrompt="1"/>
          </p:nvPr>
        </p:nvSpPr>
        <p:spPr>
          <a:xfrm>
            <a:off x="6096000"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14" name="Picture Placeholder 13">
            <a:extLst>
              <a:ext uri="{FF2B5EF4-FFF2-40B4-BE49-F238E27FC236}">
                <a16:creationId xmlns:a16="http://schemas.microsoft.com/office/drawing/2014/main" xmlns="" id="{E360A775-D050-4831-B21F-BC0FF3DC66A2}"/>
              </a:ext>
            </a:extLst>
          </p:cNvPr>
          <p:cNvSpPr>
            <a:spLocks noGrp="1"/>
          </p:cNvSpPr>
          <p:nvPr>
            <p:ph type="pic" sz="quarter" idx="136" hasCustomPrompt="1"/>
          </p:nvPr>
        </p:nvSpPr>
        <p:spPr>
          <a:xfrm>
            <a:off x="8510026"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16" name="Picture Placeholder 15">
            <a:extLst>
              <a:ext uri="{FF2B5EF4-FFF2-40B4-BE49-F238E27FC236}">
                <a16:creationId xmlns:a16="http://schemas.microsoft.com/office/drawing/2014/main" xmlns="" id="{61529487-A359-43BE-B0C7-F114954DC072}"/>
              </a:ext>
            </a:extLst>
          </p:cNvPr>
          <p:cNvSpPr>
            <a:spLocks noGrp="1"/>
          </p:cNvSpPr>
          <p:nvPr>
            <p:ph type="pic" sz="quarter" idx="137" hasCustomPrompt="1"/>
          </p:nvPr>
        </p:nvSpPr>
        <p:spPr>
          <a:xfrm>
            <a:off x="8510026"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3655788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6_Header 01 (16:9)">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DE10B499-9395-42ED-95A8-0406F3067B87}"/>
              </a:ext>
            </a:extLst>
          </p:cNvPr>
          <p:cNvSpPr>
            <a:spLocks noGrp="1"/>
          </p:cNvSpPr>
          <p:nvPr>
            <p:ph type="pic" sz="quarter" idx="135" hasCustomPrompt="1"/>
          </p:nvPr>
        </p:nvSpPr>
        <p:spPr>
          <a:xfrm>
            <a:off x="6095999"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5" name="Picture Placeholder 14">
            <a:extLst>
              <a:ext uri="{FF2B5EF4-FFF2-40B4-BE49-F238E27FC236}">
                <a16:creationId xmlns:a16="http://schemas.microsoft.com/office/drawing/2014/main" xmlns="" id="{3C57882C-DC82-4411-AC7A-4D4680B04CD6}"/>
              </a:ext>
            </a:extLst>
          </p:cNvPr>
          <p:cNvSpPr>
            <a:spLocks noGrp="1"/>
          </p:cNvSpPr>
          <p:nvPr>
            <p:ph type="pic" sz="quarter" idx="129" hasCustomPrompt="1"/>
          </p:nvPr>
        </p:nvSpPr>
        <p:spPr>
          <a:xfrm>
            <a:off x="6096000"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14" name="Picture Placeholder 13">
            <a:extLst>
              <a:ext uri="{FF2B5EF4-FFF2-40B4-BE49-F238E27FC236}">
                <a16:creationId xmlns:a16="http://schemas.microsoft.com/office/drawing/2014/main" xmlns="" id="{E360A775-D050-4831-B21F-BC0FF3DC66A2}"/>
              </a:ext>
            </a:extLst>
          </p:cNvPr>
          <p:cNvSpPr>
            <a:spLocks noGrp="1"/>
          </p:cNvSpPr>
          <p:nvPr>
            <p:ph type="pic" sz="quarter" idx="136" hasCustomPrompt="1"/>
          </p:nvPr>
        </p:nvSpPr>
        <p:spPr>
          <a:xfrm>
            <a:off x="8510026"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16" name="Picture Placeholder 15">
            <a:extLst>
              <a:ext uri="{FF2B5EF4-FFF2-40B4-BE49-F238E27FC236}">
                <a16:creationId xmlns:a16="http://schemas.microsoft.com/office/drawing/2014/main" xmlns="" id="{61529487-A359-43BE-B0C7-F114954DC072}"/>
              </a:ext>
            </a:extLst>
          </p:cNvPr>
          <p:cNvSpPr>
            <a:spLocks noGrp="1"/>
          </p:cNvSpPr>
          <p:nvPr>
            <p:ph type="pic" sz="quarter" idx="137" hasCustomPrompt="1"/>
          </p:nvPr>
        </p:nvSpPr>
        <p:spPr>
          <a:xfrm>
            <a:off x="8510026"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1" name="Title">
            <a:extLst>
              <a:ext uri="{FF2B5EF4-FFF2-40B4-BE49-F238E27FC236}">
                <a16:creationId xmlns:a16="http://schemas.microsoft.com/office/drawing/2014/main" xmlns="" id="{C22C0641-A3E2-46D5-A68A-405A6CF49130}"/>
              </a:ext>
            </a:extLst>
          </p:cNvPr>
          <p:cNvSpPr txBox="1">
            <a:spLocks noGrp="1"/>
          </p:cNvSpPr>
          <p:nvPr>
            <p:ph type="body" sz="quarter" idx="141" hasCustomPrompt="1"/>
          </p:nvPr>
        </p:nvSpPr>
        <p:spPr>
          <a:xfrm>
            <a:off x="1268967" y="1543040"/>
            <a:ext cx="2313939"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1"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22" name="Double Click to edit text">
            <a:extLst>
              <a:ext uri="{FF2B5EF4-FFF2-40B4-BE49-F238E27FC236}">
                <a16:creationId xmlns:a16="http://schemas.microsoft.com/office/drawing/2014/main" xmlns="" id="{5DEC0C9B-2421-4382-9036-3D4445784053}"/>
              </a:ext>
            </a:extLst>
          </p:cNvPr>
          <p:cNvSpPr txBox="1">
            <a:spLocks noGrp="1"/>
          </p:cNvSpPr>
          <p:nvPr>
            <p:ph type="body" sz="quarter" idx="142" hasCustomPrompt="1"/>
          </p:nvPr>
        </p:nvSpPr>
        <p:spPr>
          <a:xfrm>
            <a:off x="1267948" y="2400170"/>
            <a:ext cx="3834994" cy="1301675"/>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3" name="Text Placeholder 25">
            <a:extLst>
              <a:ext uri="{FF2B5EF4-FFF2-40B4-BE49-F238E27FC236}">
                <a16:creationId xmlns:a16="http://schemas.microsoft.com/office/drawing/2014/main" xmlns="" id="{48A4AAEA-6EB9-4E52-B012-34811E200E6A}"/>
              </a:ext>
            </a:extLst>
          </p:cNvPr>
          <p:cNvSpPr>
            <a:spLocks noGrp="1"/>
          </p:cNvSpPr>
          <p:nvPr>
            <p:ph type="body" sz="quarter" idx="74"/>
          </p:nvPr>
        </p:nvSpPr>
        <p:spPr>
          <a:xfrm>
            <a:off x="1269331" y="1138852"/>
            <a:ext cx="1113731"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24" name="Title">
            <a:extLst>
              <a:ext uri="{FF2B5EF4-FFF2-40B4-BE49-F238E27FC236}">
                <a16:creationId xmlns:a16="http://schemas.microsoft.com/office/drawing/2014/main" xmlns="" id="{05F9A7A0-926C-4320-B9ED-B7CEC36B8C53}"/>
              </a:ext>
            </a:extLst>
          </p:cNvPr>
          <p:cNvSpPr txBox="1">
            <a:spLocks noGrp="1"/>
          </p:cNvSpPr>
          <p:nvPr>
            <p:ph type="body" sz="quarter" idx="143" hasCustomPrompt="1"/>
          </p:nvPr>
        </p:nvSpPr>
        <p:spPr>
          <a:xfrm>
            <a:off x="1291783" y="1164152"/>
            <a:ext cx="1032680"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Tree>
    <p:extLst>
      <p:ext uri="{BB962C8B-B14F-4D97-AF65-F5344CB8AC3E}">
        <p14:creationId xmlns:p14="http://schemas.microsoft.com/office/powerpoint/2010/main" val="249422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1_Header 01 (16:9)">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CD3DB5F4-160F-42D0-97C5-3BEA0D3691CA}"/>
              </a:ext>
            </a:extLst>
          </p:cNvPr>
          <p:cNvSpPr>
            <a:spLocks noGrp="1"/>
          </p:cNvSpPr>
          <p:nvPr>
            <p:ph type="pic" sz="quarter" idx="135" hasCustomPrompt="1"/>
          </p:nvPr>
        </p:nvSpPr>
        <p:spPr>
          <a:xfrm>
            <a:off x="-1" y="-1"/>
            <a:ext cx="6096000" cy="6858000"/>
          </a:xfrm>
          <a:custGeom>
            <a:avLst/>
            <a:gdLst>
              <a:gd name="connsiteX0" fmla="*/ 0 w 12192000"/>
              <a:gd name="connsiteY0" fmla="*/ 0 h 13716000"/>
              <a:gd name="connsiteX1" fmla="*/ 12192000 w 12192000"/>
              <a:gd name="connsiteY1" fmla="*/ 0 h 13716000"/>
              <a:gd name="connsiteX2" fmla="*/ 12192000 w 12192000"/>
              <a:gd name="connsiteY2" fmla="*/ 13716000 h 13716000"/>
              <a:gd name="connsiteX3" fmla="*/ 0 w 12192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2192000" h="13716000">
                <a:moveTo>
                  <a:pt x="0" y="0"/>
                </a:moveTo>
                <a:lnTo>
                  <a:pt x="12192000" y="0"/>
                </a:lnTo>
                <a:lnTo>
                  <a:pt x="12192000" y="13716000"/>
                </a:lnTo>
                <a:lnTo>
                  <a:pt x="0" y="13716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5" name="Picture Placeholder 14">
            <a:extLst>
              <a:ext uri="{FF2B5EF4-FFF2-40B4-BE49-F238E27FC236}">
                <a16:creationId xmlns:a16="http://schemas.microsoft.com/office/drawing/2014/main" xmlns="" id="{4368C7D2-92EF-40E5-9134-D9899EE39568}"/>
              </a:ext>
            </a:extLst>
          </p:cNvPr>
          <p:cNvSpPr>
            <a:spLocks noGrp="1"/>
          </p:cNvSpPr>
          <p:nvPr>
            <p:ph type="pic" sz="quarter" idx="129" hasCustomPrompt="1"/>
          </p:nvPr>
        </p:nvSpPr>
        <p:spPr>
          <a:xfrm>
            <a:off x="6096000" y="3429000"/>
            <a:ext cx="3048000"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16" name="Picture Placeholder 15">
            <a:extLst>
              <a:ext uri="{FF2B5EF4-FFF2-40B4-BE49-F238E27FC236}">
                <a16:creationId xmlns:a16="http://schemas.microsoft.com/office/drawing/2014/main" xmlns="" id="{2C3D7CBD-8096-4FFF-83C7-F3B5F66337C9}"/>
              </a:ext>
            </a:extLst>
          </p:cNvPr>
          <p:cNvSpPr>
            <a:spLocks noGrp="1"/>
          </p:cNvSpPr>
          <p:nvPr>
            <p:ph type="pic" sz="quarter" idx="136" hasCustomPrompt="1"/>
          </p:nvPr>
        </p:nvSpPr>
        <p:spPr>
          <a:xfrm>
            <a:off x="9144000" y="-1"/>
            <a:ext cx="3048000" cy="3429001"/>
          </a:xfrm>
          <a:custGeom>
            <a:avLst/>
            <a:gdLst>
              <a:gd name="connsiteX0" fmla="*/ 0 w 6096000"/>
              <a:gd name="connsiteY0" fmla="*/ 0 h 6858001"/>
              <a:gd name="connsiteX1" fmla="*/ 6096000 w 6096000"/>
              <a:gd name="connsiteY1" fmla="*/ 0 h 6858001"/>
              <a:gd name="connsiteX2" fmla="*/ 6096000 w 6096000"/>
              <a:gd name="connsiteY2" fmla="*/ 6858001 h 6858001"/>
              <a:gd name="connsiteX3" fmla="*/ 0 w 6096000"/>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096000" h="6858001">
                <a:moveTo>
                  <a:pt x="0" y="0"/>
                </a:moveTo>
                <a:lnTo>
                  <a:pt x="6096000" y="0"/>
                </a:lnTo>
                <a:lnTo>
                  <a:pt x="6096000" y="6858001"/>
                </a:lnTo>
                <a:lnTo>
                  <a:pt x="0" y="6858001"/>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1091710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7_Header 01 (16:9)">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xmlns="" id="{ED4B9F71-36CC-4298-AB39-072DDF377762}"/>
              </a:ext>
            </a:extLst>
          </p:cNvPr>
          <p:cNvSpPr/>
          <p:nvPr userDrawn="1"/>
        </p:nvSpPr>
        <p:spPr>
          <a:xfrm>
            <a:off x="6096000" y="0"/>
            <a:ext cx="3048000" cy="3429001"/>
          </a:xfrm>
          <a:prstGeom prst="rect">
            <a:avLst/>
          </a:prstGeom>
          <a:solidFill>
            <a:schemeClr val="accent2"/>
          </a:solidFill>
          <a:ln w="12700">
            <a:miter lim="400000"/>
          </a:ln>
        </p:spPr>
        <p:txBody>
          <a:bodyPr lIns="0" tIns="0" rIns="0" bIns="0" anchor="ctr"/>
          <a:lstStyle/>
          <a:p>
            <a:pPr algn="l" defTabSz="914446">
              <a:defRPr sz="2700" b="0">
                <a:solidFill>
                  <a:srgbClr val="1C1F25"/>
                </a:solidFill>
                <a:latin typeface="Calibri"/>
                <a:ea typeface="Calibri"/>
                <a:cs typeface="Calibri"/>
                <a:sym typeface="Calibri"/>
              </a:defRPr>
            </a:pPr>
            <a:endParaRPr sz="1350"/>
          </a:p>
        </p:txBody>
      </p:sp>
      <p:sp>
        <p:nvSpPr>
          <p:cNvPr id="3" name="Rectangle">
            <a:extLst>
              <a:ext uri="{FF2B5EF4-FFF2-40B4-BE49-F238E27FC236}">
                <a16:creationId xmlns:a16="http://schemas.microsoft.com/office/drawing/2014/main" xmlns="" id="{0756053D-79EE-481A-9504-9C7CC091C260}"/>
              </a:ext>
            </a:extLst>
          </p:cNvPr>
          <p:cNvSpPr/>
          <p:nvPr userDrawn="1"/>
        </p:nvSpPr>
        <p:spPr>
          <a:xfrm>
            <a:off x="9144000" y="3429000"/>
            <a:ext cx="3048000" cy="3429000"/>
          </a:xfrm>
          <a:prstGeom prst="rect">
            <a:avLst/>
          </a:prstGeom>
          <a:solidFill>
            <a:schemeClr val="accent1"/>
          </a:solidFill>
          <a:ln w="12700">
            <a:miter lim="400000"/>
          </a:ln>
        </p:spPr>
        <p:txBody>
          <a:bodyPr lIns="0" tIns="0" rIns="0" bIns="0" anchor="ctr"/>
          <a:lstStyle/>
          <a:p>
            <a:pPr algn="l" defTabSz="914446">
              <a:defRPr sz="2700" b="0">
                <a:solidFill>
                  <a:srgbClr val="1C1F25"/>
                </a:solidFill>
                <a:latin typeface="Calibri"/>
                <a:ea typeface="Calibri"/>
                <a:cs typeface="Calibri"/>
                <a:sym typeface="Calibri"/>
              </a:defRPr>
            </a:pPr>
            <a:endParaRPr sz="1350"/>
          </a:p>
        </p:txBody>
      </p:sp>
      <p:sp>
        <p:nvSpPr>
          <p:cNvPr id="14" name="Picture Placeholder 13">
            <a:extLst>
              <a:ext uri="{FF2B5EF4-FFF2-40B4-BE49-F238E27FC236}">
                <a16:creationId xmlns:a16="http://schemas.microsoft.com/office/drawing/2014/main" xmlns="" id="{CD3DB5F4-160F-42D0-97C5-3BEA0D3691CA}"/>
              </a:ext>
            </a:extLst>
          </p:cNvPr>
          <p:cNvSpPr>
            <a:spLocks noGrp="1"/>
          </p:cNvSpPr>
          <p:nvPr>
            <p:ph type="pic" sz="quarter" idx="135" hasCustomPrompt="1"/>
          </p:nvPr>
        </p:nvSpPr>
        <p:spPr>
          <a:xfrm>
            <a:off x="-1" y="-1"/>
            <a:ext cx="6096000" cy="6858000"/>
          </a:xfrm>
          <a:custGeom>
            <a:avLst/>
            <a:gdLst>
              <a:gd name="connsiteX0" fmla="*/ 0 w 12192000"/>
              <a:gd name="connsiteY0" fmla="*/ 0 h 13716000"/>
              <a:gd name="connsiteX1" fmla="*/ 12192000 w 12192000"/>
              <a:gd name="connsiteY1" fmla="*/ 0 h 13716000"/>
              <a:gd name="connsiteX2" fmla="*/ 12192000 w 12192000"/>
              <a:gd name="connsiteY2" fmla="*/ 13716000 h 13716000"/>
              <a:gd name="connsiteX3" fmla="*/ 0 w 12192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2192000" h="13716000">
                <a:moveTo>
                  <a:pt x="0" y="0"/>
                </a:moveTo>
                <a:lnTo>
                  <a:pt x="12192000" y="0"/>
                </a:lnTo>
                <a:lnTo>
                  <a:pt x="12192000" y="13716000"/>
                </a:lnTo>
                <a:lnTo>
                  <a:pt x="0" y="13716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5" name="Picture Placeholder 14">
            <a:extLst>
              <a:ext uri="{FF2B5EF4-FFF2-40B4-BE49-F238E27FC236}">
                <a16:creationId xmlns:a16="http://schemas.microsoft.com/office/drawing/2014/main" xmlns="" id="{4368C7D2-92EF-40E5-9134-D9899EE39568}"/>
              </a:ext>
            </a:extLst>
          </p:cNvPr>
          <p:cNvSpPr>
            <a:spLocks noGrp="1"/>
          </p:cNvSpPr>
          <p:nvPr>
            <p:ph type="pic" sz="quarter" idx="129" hasCustomPrompt="1"/>
          </p:nvPr>
        </p:nvSpPr>
        <p:spPr>
          <a:xfrm>
            <a:off x="6096000" y="3429000"/>
            <a:ext cx="3048000"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16" name="Picture Placeholder 15">
            <a:extLst>
              <a:ext uri="{FF2B5EF4-FFF2-40B4-BE49-F238E27FC236}">
                <a16:creationId xmlns:a16="http://schemas.microsoft.com/office/drawing/2014/main" xmlns="" id="{2C3D7CBD-8096-4FFF-83C7-F3B5F66337C9}"/>
              </a:ext>
            </a:extLst>
          </p:cNvPr>
          <p:cNvSpPr>
            <a:spLocks noGrp="1"/>
          </p:cNvSpPr>
          <p:nvPr>
            <p:ph type="pic" sz="quarter" idx="136" hasCustomPrompt="1"/>
          </p:nvPr>
        </p:nvSpPr>
        <p:spPr>
          <a:xfrm>
            <a:off x="9144000" y="-1"/>
            <a:ext cx="3048000" cy="3429001"/>
          </a:xfrm>
          <a:custGeom>
            <a:avLst/>
            <a:gdLst>
              <a:gd name="connsiteX0" fmla="*/ 0 w 6096000"/>
              <a:gd name="connsiteY0" fmla="*/ 0 h 6858001"/>
              <a:gd name="connsiteX1" fmla="*/ 6096000 w 6096000"/>
              <a:gd name="connsiteY1" fmla="*/ 0 h 6858001"/>
              <a:gd name="connsiteX2" fmla="*/ 6096000 w 6096000"/>
              <a:gd name="connsiteY2" fmla="*/ 6858001 h 6858001"/>
              <a:gd name="connsiteX3" fmla="*/ 0 w 6096000"/>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096000" h="6858001">
                <a:moveTo>
                  <a:pt x="0" y="0"/>
                </a:moveTo>
                <a:lnTo>
                  <a:pt x="6096000" y="0"/>
                </a:lnTo>
                <a:lnTo>
                  <a:pt x="6096000" y="6858001"/>
                </a:lnTo>
                <a:lnTo>
                  <a:pt x="0" y="6858001"/>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20" name="O">
            <a:extLst>
              <a:ext uri="{FF2B5EF4-FFF2-40B4-BE49-F238E27FC236}">
                <a16:creationId xmlns:a16="http://schemas.microsoft.com/office/drawing/2014/main" xmlns="" id="{020B74D2-9A8E-4117-AA47-D5D7D32DB7EE}"/>
              </a:ext>
            </a:extLst>
          </p:cNvPr>
          <p:cNvSpPr txBox="1">
            <a:spLocks noGrp="1"/>
          </p:cNvSpPr>
          <p:nvPr>
            <p:ph type="body" sz="quarter" idx="157" hasCustomPrompt="1"/>
          </p:nvPr>
        </p:nvSpPr>
        <p:spPr>
          <a:xfrm>
            <a:off x="7462959" y="1069679"/>
            <a:ext cx="307776" cy="384721"/>
          </a:xfrm>
          <a:prstGeom prst="rect">
            <a:avLst/>
          </a:prstGeom>
          <a:noFill/>
        </p:spPr>
        <p:txBody>
          <a:bodyPr wrap="square" lIns="0" tIns="0" rIns="0" bIns="0" anchor="ctr">
            <a:spAutoFit/>
          </a:bodyPr>
          <a:lstStyle>
            <a:lvl1pPr algn="ctr" defTabSz="457200">
              <a:lnSpc>
                <a:spcPct val="100000"/>
              </a:lnSpc>
              <a:defRPr sz="2500">
                <a:solidFill>
                  <a:srgbClr val="F7F9FF"/>
                </a:solidFill>
                <a:latin typeface="linea-basic-10"/>
                <a:ea typeface="linea-basic-10"/>
                <a:cs typeface="linea-basic-10"/>
                <a:sym typeface="linea-basic-10"/>
              </a:defRPr>
            </a:lvl1pPr>
          </a:lstStyle>
          <a:p>
            <a:pPr lvl="0"/>
            <a:r>
              <a:rPr lang="en-US" dirty="0"/>
              <a:t>O</a:t>
            </a:r>
          </a:p>
        </p:txBody>
      </p:sp>
      <p:sp>
        <p:nvSpPr>
          <p:cNvPr id="21" name="Double Click to edit text">
            <a:extLst>
              <a:ext uri="{FF2B5EF4-FFF2-40B4-BE49-F238E27FC236}">
                <a16:creationId xmlns:a16="http://schemas.microsoft.com/office/drawing/2014/main" xmlns="" id="{0F018D16-AF98-4860-BE57-AA5D4A5F6C75}"/>
              </a:ext>
            </a:extLst>
          </p:cNvPr>
          <p:cNvSpPr txBox="1">
            <a:spLocks noGrp="1"/>
          </p:cNvSpPr>
          <p:nvPr>
            <p:ph type="body" sz="quarter" idx="158" hasCustomPrompt="1"/>
          </p:nvPr>
        </p:nvSpPr>
        <p:spPr>
          <a:xfrm>
            <a:off x="6555277" y="1882569"/>
            <a:ext cx="2129446"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2" name="Title">
            <a:extLst>
              <a:ext uri="{FF2B5EF4-FFF2-40B4-BE49-F238E27FC236}">
                <a16:creationId xmlns:a16="http://schemas.microsoft.com/office/drawing/2014/main" xmlns="" id="{AA44B031-5005-49A6-8908-74BD8CAA27CB}"/>
              </a:ext>
            </a:extLst>
          </p:cNvPr>
          <p:cNvSpPr txBox="1">
            <a:spLocks noGrp="1"/>
          </p:cNvSpPr>
          <p:nvPr>
            <p:ph type="body" sz="quarter" idx="159" hasCustomPrompt="1"/>
          </p:nvPr>
        </p:nvSpPr>
        <p:spPr>
          <a:xfrm>
            <a:off x="6553887" y="1652612"/>
            <a:ext cx="2130794" cy="24209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Helvetica Neue"/>
              </a:defRPr>
            </a:lvl1pPr>
          </a:lstStyle>
          <a:p>
            <a:pPr lvl="0"/>
            <a:r>
              <a:rPr lang="en-US" dirty="0"/>
              <a:t>Title</a:t>
            </a:r>
          </a:p>
        </p:txBody>
      </p:sp>
      <p:sp>
        <p:nvSpPr>
          <p:cNvPr id="26" name="O">
            <a:extLst>
              <a:ext uri="{FF2B5EF4-FFF2-40B4-BE49-F238E27FC236}">
                <a16:creationId xmlns:a16="http://schemas.microsoft.com/office/drawing/2014/main" xmlns="" id="{637A2B3E-57A3-47E0-9C77-3103E4419D42}"/>
              </a:ext>
            </a:extLst>
          </p:cNvPr>
          <p:cNvSpPr txBox="1">
            <a:spLocks noGrp="1"/>
          </p:cNvSpPr>
          <p:nvPr>
            <p:ph type="body" sz="quarter" idx="160" hasCustomPrompt="1"/>
          </p:nvPr>
        </p:nvSpPr>
        <p:spPr>
          <a:xfrm>
            <a:off x="10512349" y="4498679"/>
            <a:ext cx="307776" cy="384721"/>
          </a:xfrm>
          <a:prstGeom prst="rect">
            <a:avLst/>
          </a:prstGeom>
          <a:noFill/>
        </p:spPr>
        <p:txBody>
          <a:bodyPr wrap="square" lIns="0" tIns="0" rIns="0" bIns="0" anchor="ctr">
            <a:spAutoFit/>
          </a:bodyPr>
          <a:lstStyle>
            <a:lvl1pPr algn="ctr" defTabSz="457200">
              <a:lnSpc>
                <a:spcPct val="100000"/>
              </a:lnSpc>
              <a:defRPr sz="2500">
                <a:solidFill>
                  <a:srgbClr val="F7F9FF"/>
                </a:solidFill>
                <a:latin typeface="linea-basic-10"/>
                <a:ea typeface="linea-basic-10"/>
                <a:cs typeface="linea-basic-10"/>
                <a:sym typeface="linea-basic-10"/>
              </a:defRPr>
            </a:lvl1pPr>
          </a:lstStyle>
          <a:p>
            <a:pPr lvl="0"/>
            <a:r>
              <a:rPr lang="en-US" dirty="0"/>
              <a:t>O</a:t>
            </a:r>
          </a:p>
        </p:txBody>
      </p:sp>
      <p:sp>
        <p:nvSpPr>
          <p:cNvPr id="27" name="Double Click to edit text">
            <a:extLst>
              <a:ext uri="{FF2B5EF4-FFF2-40B4-BE49-F238E27FC236}">
                <a16:creationId xmlns:a16="http://schemas.microsoft.com/office/drawing/2014/main" xmlns="" id="{F480013E-592D-4E78-B19A-42B4C38218FB}"/>
              </a:ext>
            </a:extLst>
          </p:cNvPr>
          <p:cNvSpPr txBox="1">
            <a:spLocks noGrp="1"/>
          </p:cNvSpPr>
          <p:nvPr>
            <p:ph type="body" sz="quarter" idx="161" hasCustomPrompt="1"/>
          </p:nvPr>
        </p:nvSpPr>
        <p:spPr>
          <a:xfrm>
            <a:off x="9604667" y="5311569"/>
            <a:ext cx="2129446"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8" name="Title">
            <a:extLst>
              <a:ext uri="{FF2B5EF4-FFF2-40B4-BE49-F238E27FC236}">
                <a16:creationId xmlns:a16="http://schemas.microsoft.com/office/drawing/2014/main" xmlns="" id="{E409BF78-AC17-4108-A9DF-DA651BFFEA4E}"/>
              </a:ext>
            </a:extLst>
          </p:cNvPr>
          <p:cNvSpPr txBox="1">
            <a:spLocks noGrp="1"/>
          </p:cNvSpPr>
          <p:nvPr>
            <p:ph type="body" sz="quarter" idx="162" hasCustomPrompt="1"/>
          </p:nvPr>
        </p:nvSpPr>
        <p:spPr>
          <a:xfrm>
            <a:off x="9603277" y="5081612"/>
            <a:ext cx="2130794" cy="24209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2234622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9_Header 01 (16:9)">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2AA0EABC-7AFC-4E21-883E-E83E2F36CACA}"/>
              </a:ext>
            </a:extLst>
          </p:cNvPr>
          <p:cNvSpPr>
            <a:spLocks noGrp="1"/>
          </p:cNvSpPr>
          <p:nvPr>
            <p:ph type="pic" sz="quarter" idx="135" hasCustomPrompt="1"/>
          </p:nvPr>
        </p:nvSpPr>
        <p:spPr>
          <a:xfrm>
            <a:off x="-1" y="-1"/>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2" name="Title">
            <a:extLst>
              <a:ext uri="{FF2B5EF4-FFF2-40B4-BE49-F238E27FC236}">
                <a16:creationId xmlns:a16="http://schemas.microsoft.com/office/drawing/2014/main" xmlns="" id="{014E8B91-8342-4626-B341-57371ADFA5AD}"/>
              </a:ext>
            </a:extLst>
          </p:cNvPr>
          <p:cNvSpPr txBox="1">
            <a:spLocks noGrp="1"/>
          </p:cNvSpPr>
          <p:nvPr>
            <p:ph type="body" sz="quarter" idx="138" hasCustomPrompt="1"/>
          </p:nvPr>
        </p:nvSpPr>
        <p:spPr>
          <a:xfrm>
            <a:off x="1267652" y="4445583"/>
            <a:ext cx="2843332"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13" name="Double Click to edit text">
            <a:extLst>
              <a:ext uri="{FF2B5EF4-FFF2-40B4-BE49-F238E27FC236}">
                <a16:creationId xmlns:a16="http://schemas.microsoft.com/office/drawing/2014/main" xmlns="" id="{B616A060-C8F4-4500-9817-F03B1C8B5140}"/>
              </a:ext>
            </a:extLst>
          </p:cNvPr>
          <p:cNvSpPr txBox="1">
            <a:spLocks noGrp="1"/>
          </p:cNvSpPr>
          <p:nvPr>
            <p:ph type="body" sz="quarter" idx="139" hasCustomPrompt="1"/>
          </p:nvPr>
        </p:nvSpPr>
        <p:spPr>
          <a:xfrm>
            <a:off x="1267653" y="5299712"/>
            <a:ext cx="3668143" cy="659354"/>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4" name="Text Placeholder 25">
            <a:extLst>
              <a:ext uri="{FF2B5EF4-FFF2-40B4-BE49-F238E27FC236}">
                <a16:creationId xmlns:a16="http://schemas.microsoft.com/office/drawing/2014/main" xmlns="" id="{045770C0-7890-4B9C-A664-F9D92E22F58B}"/>
              </a:ext>
            </a:extLst>
          </p:cNvPr>
          <p:cNvSpPr>
            <a:spLocks noGrp="1"/>
          </p:cNvSpPr>
          <p:nvPr>
            <p:ph type="body" sz="quarter" idx="74"/>
          </p:nvPr>
        </p:nvSpPr>
        <p:spPr>
          <a:xfrm>
            <a:off x="1267652" y="4036248"/>
            <a:ext cx="108924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15" name="Title">
            <a:extLst>
              <a:ext uri="{FF2B5EF4-FFF2-40B4-BE49-F238E27FC236}">
                <a16:creationId xmlns:a16="http://schemas.microsoft.com/office/drawing/2014/main" xmlns="" id="{2BA8F478-212D-442E-B65F-E1D418E8EEE7}"/>
              </a:ext>
            </a:extLst>
          </p:cNvPr>
          <p:cNvSpPr txBox="1">
            <a:spLocks noGrp="1"/>
          </p:cNvSpPr>
          <p:nvPr>
            <p:ph type="body" sz="quarter" idx="140" hasCustomPrompt="1"/>
          </p:nvPr>
        </p:nvSpPr>
        <p:spPr>
          <a:xfrm>
            <a:off x="1288322" y="4061549"/>
            <a:ext cx="1009977"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Tree>
    <p:extLst>
      <p:ext uri="{BB962C8B-B14F-4D97-AF65-F5344CB8AC3E}">
        <p14:creationId xmlns:p14="http://schemas.microsoft.com/office/powerpoint/2010/main" val="406287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0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8" name="Picture Placeholder 27">
            <a:extLst>
              <a:ext uri="{FF2B5EF4-FFF2-40B4-BE49-F238E27FC236}">
                <a16:creationId xmlns:a16="http://schemas.microsoft.com/office/drawing/2014/main" xmlns="" id="{8340EFC2-04CB-4209-AA9A-454C6796B2A4}"/>
              </a:ext>
            </a:extLst>
          </p:cNvPr>
          <p:cNvSpPr>
            <a:spLocks noGrp="1"/>
          </p:cNvSpPr>
          <p:nvPr>
            <p:ph type="pic" sz="quarter" idx="135" hasCustomPrompt="1"/>
          </p:nvPr>
        </p:nvSpPr>
        <p:spPr>
          <a:xfrm>
            <a:off x="3048000" y="3429000"/>
            <a:ext cx="3048000"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2" name="Text Placeholder 21">
            <a:extLst>
              <a:ext uri="{FF2B5EF4-FFF2-40B4-BE49-F238E27FC236}">
                <a16:creationId xmlns:a16="http://schemas.microsoft.com/office/drawing/2014/main" xmlns="" id="{D9B386B2-61B8-4D44-A7C6-DA4D388DF665}"/>
              </a:ext>
            </a:extLst>
          </p:cNvPr>
          <p:cNvSpPr>
            <a:spLocks noGrp="1"/>
          </p:cNvSpPr>
          <p:nvPr>
            <p:ph type="body" sz="quarter" idx="137"/>
          </p:nvPr>
        </p:nvSpPr>
        <p:spPr>
          <a:xfrm>
            <a:off x="5936952"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3" name="Title">
            <a:extLst>
              <a:ext uri="{FF2B5EF4-FFF2-40B4-BE49-F238E27FC236}">
                <a16:creationId xmlns:a16="http://schemas.microsoft.com/office/drawing/2014/main" xmlns="" id="{C6C503FB-3720-4AA6-817B-E0CBAF235801}"/>
              </a:ext>
            </a:extLst>
          </p:cNvPr>
          <p:cNvSpPr txBox="1">
            <a:spLocks noGrp="1"/>
          </p:cNvSpPr>
          <p:nvPr>
            <p:ph type="body" sz="quarter" idx="138" hasCustomPrompt="1"/>
          </p:nvPr>
        </p:nvSpPr>
        <p:spPr>
          <a:xfrm>
            <a:off x="634437" y="116913"/>
            <a:ext cx="10922529" cy="352969"/>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30" name="Picture Placeholder 29">
            <a:extLst>
              <a:ext uri="{FF2B5EF4-FFF2-40B4-BE49-F238E27FC236}">
                <a16:creationId xmlns:a16="http://schemas.microsoft.com/office/drawing/2014/main" xmlns="" id="{FDDBE109-88D0-4251-8A92-5B72BB59BFFC}"/>
              </a:ext>
            </a:extLst>
          </p:cNvPr>
          <p:cNvSpPr>
            <a:spLocks noGrp="1"/>
          </p:cNvSpPr>
          <p:nvPr>
            <p:ph type="pic" sz="quarter" idx="139" hasCustomPrompt="1"/>
          </p:nvPr>
        </p:nvSpPr>
        <p:spPr>
          <a:xfrm>
            <a:off x="9144000" y="3429000"/>
            <a:ext cx="3048000"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7" name="Picture Placeholder 26">
            <a:extLst>
              <a:ext uri="{FF2B5EF4-FFF2-40B4-BE49-F238E27FC236}">
                <a16:creationId xmlns:a16="http://schemas.microsoft.com/office/drawing/2014/main" xmlns="" id="{6A1EB51D-A3D2-485B-B6D7-23DCFC04585B}"/>
              </a:ext>
            </a:extLst>
          </p:cNvPr>
          <p:cNvSpPr>
            <a:spLocks noGrp="1"/>
          </p:cNvSpPr>
          <p:nvPr>
            <p:ph type="pic" sz="quarter" idx="129" hasCustomPrompt="1"/>
          </p:nvPr>
        </p:nvSpPr>
        <p:spPr>
          <a:xfrm>
            <a:off x="0" y="3429000"/>
            <a:ext cx="3048000"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29" name="Picture Placeholder 28">
            <a:extLst>
              <a:ext uri="{FF2B5EF4-FFF2-40B4-BE49-F238E27FC236}">
                <a16:creationId xmlns:a16="http://schemas.microsoft.com/office/drawing/2014/main" xmlns="" id="{9A74D872-5761-4681-ADA6-61A1976A0F2A}"/>
              </a:ext>
            </a:extLst>
          </p:cNvPr>
          <p:cNvSpPr>
            <a:spLocks noGrp="1"/>
          </p:cNvSpPr>
          <p:nvPr>
            <p:ph type="pic" sz="quarter" idx="140" hasCustomPrompt="1"/>
          </p:nvPr>
        </p:nvSpPr>
        <p:spPr>
          <a:xfrm>
            <a:off x="6096000" y="3429000"/>
            <a:ext cx="3048000"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43" name="Text Placeholder 42">
            <a:extLst>
              <a:ext uri="{FF2B5EF4-FFF2-40B4-BE49-F238E27FC236}">
                <a16:creationId xmlns:a16="http://schemas.microsoft.com/office/drawing/2014/main" xmlns="" id="{0034D840-0AE0-4EB3-9145-CDD8C5D17EDC}"/>
              </a:ext>
            </a:extLst>
          </p:cNvPr>
          <p:cNvSpPr>
            <a:spLocks noGrp="1"/>
          </p:cNvSpPr>
          <p:nvPr>
            <p:ph type="body" sz="quarter" idx="171"/>
          </p:nvPr>
        </p:nvSpPr>
        <p:spPr>
          <a:xfrm>
            <a:off x="2418963" y="1427616"/>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4" name="Double Click to edit text">
            <a:extLst>
              <a:ext uri="{FF2B5EF4-FFF2-40B4-BE49-F238E27FC236}">
                <a16:creationId xmlns:a16="http://schemas.microsoft.com/office/drawing/2014/main" xmlns="" id="{EFEC5980-FA67-4803-920B-A0E79BD33657}"/>
              </a:ext>
            </a:extLst>
          </p:cNvPr>
          <p:cNvSpPr txBox="1">
            <a:spLocks noGrp="1"/>
          </p:cNvSpPr>
          <p:nvPr>
            <p:ph type="body" sz="quarter" idx="172" hasCustomPrompt="1"/>
          </p:nvPr>
        </p:nvSpPr>
        <p:spPr>
          <a:xfrm>
            <a:off x="1268975" y="2483468"/>
            <a:ext cx="2807978"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5" name="Title">
            <a:extLst>
              <a:ext uri="{FF2B5EF4-FFF2-40B4-BE49-F238E27FC236}">
                <a16:creationId xmlns:a16="http://schemas.microsoft.com/office/drawing/2014/main" xmlns="" id="{2811B218-2DEB-4833-A2C4-961F8C882170}"/>
              </a:ext>
            </a:extLst>
          </p:cNvPr>
          <p:cNvSpPr txBox="1">
            <a:spLocks noGrp="1"/>
          </p:cNvSpPr>
          <p:nvPr>
            <p:ph type="body" sz="quarter" idx="173" hasCustomPrompt="1"/>
          </p:nvPr>
        </p:nvSpPr>
        <p:spPr>
          <a:xfrm>
            <a:off x="1267653" y="2198266"/>
            <a:ext cx="2809756"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6" name="O">
            <a:extLst>
              <a:ext uri="{FF2B5EF4-FFF2-40B4-BE49-F238E27FC236}">
                <a16:creationId xmlns:a16="http://schemas.microsoft.com/office/drawing/2014/main" xmlns="" id="{02D2FE9D-B873-46D6-B3E0-0ABBB4508A74}"/>
              </a:ext>
            </a:extLst>
          </p:cNvPr>
          <p:cNvSpPr txBox="1">
            <a:spLocks noGrp="1"/>
          </p:cNvSpPr>
          <p:nvPr>
            <p:ph type="body" sz="quarter" idx="154" hasCustomPrompt="1"/>
          </p:nvPr>
        </p:nvSpPr>
        <p:spPr>
          <a:xfrm>
            <a:off x="2519075" y="1527728"/>
            <a:ext cx="307776" cy="307777"/>
          </a:xfrm>
          <a:prstGeom prst="rect">
            <a:avLst/>
          </a:prstGeom>
          <a:noFill/>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
        <p:nvSpPr>
          <p:cNvPr id="47" name="Text Placeholder 46">
            <a:extLst>
              <a:ext uri="{FF2B5EF4-FFF2-40B4-BE49-F238E27FC236}">
                <a16:creationId xmlns:a16="http://schemas.microsoft.com/office/drawing/2014/main" xmlns="" id="{76167911-2EE7-49CE-81E3-03CF6079629F}"/>
              </a:ext>
            </a:extLst>
          </p:cNvPr>
          <p:cNvSpPr>
            <a:spLocks noGrp="1"/>
          </p:cNvSpPr>
          <p:nvPr>
            <p:ph type="body" sz="quarter" idx="174"/>
          </p:nvPr>
        </p:nvSpPr>
        <p:spPr>
          <a:xfrm>
            <a:off x="5842000" y="1427616"/>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8" name="O">
            <a:extLst>
              <a:ext uri="{FF2B5EF4-FFF2-40B4-BE49-F238E27FC236}">
                <a16:creationId xmlns:a16="http://schemas.microsoft.com/office/drawing/2014/main" xmlns="" id="{D8B6308A-FE8A-4B25-BB7F-05CC8DAA0909}"/>
              </a:ext>
            </a:extLst>
          </p:cNvPr>
          <p:cNvSpPr txBox="1">
            <a:spLocks noGrp="1"/>
          </p:cNvSpPr>
          <p:nvPr>
            <p:ph type="body" sz="quarter" idx="175" hasCustomPrompt="1"/>
          </p:nvPr>
        </p:nvSpPr>
        <p:spPr>
          <a:xfrm>
            <a:off x="5942113" y="1527728"/>
            <a:ext cx="307776" cy="307777"/>
          </a:xfrm>
          <a:prstGeom prst="rect">
            <a:avLst/>
          </a:prstGeom>
          <a:noFill/>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
        <p:nvSpPr>
          <p:cNvPr id="49" name="Text Placeholder 48">
            <a:extLst>
              <a:ext uri="{FF2B5EF4-FFF2-40B4-BE49-F238E27FC236}">
                <a16:creationId xmlns:a16="http://schemas.microsoft.com/office/drawing/2014/main" xmlns="" id="{2FB4821A-FF4A-4460-93D9-B7B4FF0BAAD5}"/>
              </a:ext>
            </a:extLst>
          </p:cNvPr>
          <p:cNvSpPr>
            <a:spLocks noGrp="1"/>
          </p:cNvSpPr>
          <p:nvPr>
            <p:ph type="body" sz="quarter" idx="176"/>
          </p:nvPr>
        </p:nvSpPr>
        <p:spPr>
          <a:xfrm>
            <a:off x="9265037" y="1424251"/>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5"/>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50" name="O">
            <a:extLst>
              <a:ext uri="{FF2B5EF4-FFF2-40B4-BE49-F238E27FC236}">
                <a16:creationId xmlns:a16="http://schemas.microsoft.com/office/drawing/2014/main" xmlns="" id="{022EAF15-310D-4893-B59B-4D51E5BC4558}"/>
              </a:ext>
            </a:extLst>
          </p:cNvPr>
          <p:cNvSpPr txBox="1">
            <a:spLocks noGrp="1"/>
          </p:cNvSpPr>
          <p:nvPr>
            <p:ph type="body" sz="quarter" idx="177" hasCustomPrompt="1"/>
          </p:nvPr>
        </p:nvSpPr>
        <p:spPr>
          <a:xfrm>
            <a:off x="9365149" y="1524363"/>
            <a:ext cx="307776" cy="307777"/>
          </a:xfrm>
          <a:prstGeom prst="rect">
            <a:avLst/>
          </a:prstGeom>
          <a:noFill/>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
        <p:nvSpPr>
          <p:cNvPr id="51" name="Double Click to edit text">
            <a:extLst>
              <a:ext uri="{FF2B5EF4-FFF2-40B4-BE49-F238E27FC236}">
                <a16:creationId xmlns:a16="http://schemas.microsoft.com/office/drawing/2014/main" xmlns="" id="{A0B59A9A-E662-48E7-9EA9-6173CD5F8AA2}"/>
              </a:ext>
            </a:extLst>
          </p:cNvPr>
          <p:cNvSpPr txBox="1">
            <a:spLocks noGrp="1"/>
          </p:cNvSpPr>
          <p:nvPr>
            <p:ph type="body" sz="quarter" idx="178" hasCustomPrompt="1"/>
          </p:nvPr>
        </p:nvSpPr>
        <p:spPr>
          <a:xfrm>
            <a:off x="4693333" y="2478748"/>
            <a:ext cx="2807978"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2" name="Title">
            <a:extLst>
              <a:ext uri="{FF2B5EF4-FFF2-40B4-BE49-F238E27FC236}">
                <a16:creationId xmlns:a16="http://schemas.microsoft.com/office/drawing/2014/main" xmlns="" id="{1AC81B6B-48C8-46C0-9ED3-BE478C466E70}"/>
              </a:ext>
            </a:extLst>
          </p:cNvPr>
          <p:cNvSpPr txBox="1">
            <a:spLocks noGrp="1"/>
          </p:cNvSpPr>
          <p:nvPr>
            <p:ph type="body" sz="quarter" idx="179" hasCustomPrompt="1"/>
          </p:nvPr>
        </p:nvSpPr>
        <p:spPr>
          <a:xfrm>
            <a:off x="4692011" y="2193546"/>
            <a:ext cx="2809756"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3" name="Double Click to edit text">
            <a:extLst>
              <a:ext uri="{FF2B5EF4-FFF2-40B4-BE49-F238E27FC236}">
                <a16:creationId xmlns:a16="http://schemas.microsoft.com/office/drawing/2014/main" xmlns="" id="{E7C067B1-24F1-452B-AC2A-72AC4D06926F}"/>
              </a:ext>
            </a:extLst>
          </p:cNvPr>
          <p:cNvSpPr txBox="1">
            <a:spLocks noGrp="1"/>
          </p:cNvSpPr>
          <p:nvPr>
            <p:ph type="body" sz="quarter" idx="180" hasCustomPrompt="1"/>
          </p:nvPr>
        </p:nvSpPr>
        <p:spPr>
          <a:xfrm>
            <a:off x="8116370" y="2483468"/>
            <a:ext cx="2807978"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4" name="Title">
            <a:extLst>
              <a:ext uri="{FF2B5EF4-FFF2-40B4-BE49-F238E27FC236}">
                <a16:creationId xmlns:a16="http://schemas.microsoft.com/office/drawing/2014/main" xmlns="" id="{2A12D759-0417-4959-AF95-701143D71313}"/>
              </a:ext>
            </a:extLst>
          </p:cNvPr>
          <p:cNvSpPr txBox="1">
            <a:spLocks noGrp="1"/>
          </p:cNvSpPr>
          <p:nvPr>
            <p:ph type="body" sz="quarter" idx="181" hasCustomPrompt="1"/>
          </p:nvPr>
        </p:nvSpPr>
        <p:spPr>
          <a:xfrm>
            <a:off x="8115048" y="2198266"/>
            <a:ext cx="2809756"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2669786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4_Header 01 (16:9)">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xmlns="" id="{BC9E1F47-A0EA-4539-88FE-484D32D02651}"/>
              </a:ext>
            </a:extLst>
          </p:cNvPr>
          <p:cNvSpPr>
            <a:spLocks noGrp="1"/>
          </p:cNvSpPr>
          <p:nvPr>
            <p:ph type="pic" sz="quarter" idx="135" hasCustomPrompt="1"/>
          </p:nvPr>
        </p:nvSpPr>
        <p:spPr>
          <a:xfrm>
            <a:off x="-1" y="-1"/>
            <a:ext cx="3048000"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9" name="Picture Placeholder 28">
            <a:extLst>
              <a:ext uri="{FF2B5EF4-FFF2-40B4-BE49-F238E27FC236}">
                <a16:creationId xmlns:a16="http://schemas.microsoft.com/office/drawing/2014/main" xmlns="" id="{AA4B6D8A-B73B-4F5C-AAE0-3CB8CDBEC51A}"/>
              </a:ext>
            </a:extLst>
          </p:cNvPr>
          <p:cNvSpPr>
            <a:spLocks noGrp="1"/>
          </p:cNvSpPr>
          <p:nvPr>
            <p:ph type="pic" sz="quarter" idx="136" hasCustomPrompt="1"/>
          </p:nvPr>
        </p:nvSpPr>
        <p:spPr>
          <a:xfrm>
            <a:off x="3048000" y="3429000"/>
            <a:ext cx="3048000"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32" name="Picture Placeholder 31">
            <a:extLst>
              <a:ext uri="{FF2B5EF4-FFF2-40B4-BE49-F238E27FC236}">
                <a16:creationId xmlns:a16="http://schemas.microsoft.com/office/drawing/2014/main" xmlns="" id="{24767757-48B1-439B-A6B7-ED6553C58F78}"/>
              </a:ext>
            </a:extLst>
          </p:cNvPr>
          <p:cNvSpPr>
            <a:spLocks noGrp="1"/>
          </p:cNvSpPr>
          <p:nvPr>
            <p:ph type="pic" sz="quarter" idx="138" hasCustomPrompt="1"/>
          </p:nvPr>
        </p:nvSpPr>
        <p:spPr>
          <a:xfrm>
            <a:off x="9144000" y="-1"/>
            <a:ext cx="3048000" cy="3429001"/>
          </a:xfrm>
          <a:custGeom>
            <a:avLst/>
            <a:gdLst>
              <a:gd name="connsiteX0" fmla="*/ 0 w 6096000"/>
              <a:gd name="connsiteY0" fmla="*/ 0 h 6858001"/>
              <a:gd name="connsiteX1" fmla="*/ 6096000 w 6096000"/>
              <a:gd name="connsiteY1" fmla="*/ 0 h 6858001"/>
              <a:gd name="connsiteX2" fmla="*/ 6096000 w 6096000"/>
              <a:gd name="connsiteY2" fmla="*/ 6858001 h 6858001"/>
              <a:gd name="connsiteX3" fmla="*/ 0 w 6096000"/>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096000" h="6858001">
                <a:moveTo>
                  <a:pt x="0" y="0"/>
                </a:moveTo>
                <a:lnTo>
                  <a:pt x="6096000" y="0"/>
                </a:lnTo>
                <a:lnTo>
                  <a:pt x="6096000" y="6858001"/>
                </a:lnTo>
                <a:lnTo>
                  <a:pt x="0" y="685800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31" name="Picture Placeholder 30">
            <a:extLst>
              <a:ext uri="{FF2B5EF4-FFF2-40B4-BE49-F238E27FC236}">
                <a16:creationId xmlns:a16="http://schemas.microsoft.com/office/drawing/2014/main" xmlns="" id="{14BE0512-5C6D-4953-AE05-DA9D1FC8EDDA}"/>
              </a:ext>
            </a:extLst>
          </p:cNvPr>
          <p:cNvSpPr>
            <a:spLocks noGrp="1"/>
          </p:cNvSpPr>
          <p:nvPr>
            <p:ph type="pic" sz="quarter" idx="129" hasCustomPrompt="1"/>
          </p:nvPr>
        </p:nvSpPr>
        <p:spPr>
          <a:xfrm>
            <a:off x="6096000" y="-1"/>
            <a:ext cx="3048000"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3962434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1_Header 01 (16:9)">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xmlns="" id="{BC9E1F47-A0EA-4539-88FE-484D32D02651}"/>
              </a:ext>
            </a:extLst>
          </p:cNvPr>
          <p:cNvSpPr>
            <a:spLocks noGrp="1"/>
          </p:cNvSpPr>
          <p:nvPr>
            <p:ph type="pic" sz="quarter" idx="135" hasCustomPrompt="1"/>
          </p:nvPr>
        </p:nvSpPr>
        <p:spPr>
          <a:xfrm>
            <a:off x="-1" y="-1"/>
            <a:ext cx="3048000"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9" name="Picture Placeholder 28">
            <a:extLst>
              <a:ext uri="{FF2B5EF4-FFF2-40B4-BE49-F238E27FC236}">
                <a16:creationId xmlns:a16="http://schemas.microsoft.com/office/drawing/2014/main" xmlns="" id="{AA4B6D8A-B73B-4F5C-AAE0-3CB8CDBEC51A}"/>
              </a:ext>
            </a:extLst>
          </p:cNvPr>
          <p:cNvSpPr>
            <a:spLocks noGrp="1"/>
          </p:cNvSpPr>
          <p:nvPr>
            <p:ph type="pic" sz="quarter" idx="136" hasCustomPrompt="1"/>
          </p:nvPr>
        </p:nvSpPr>
        <p:spPr>
          <a:xfrm>
            <a:off x="3048000" y="3429000"/>
            <a:ext cx="3048000"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32" name="Picture Placeholder 31">
            <a:extLst>
              <a:ext uri="{FF2B5EF4-FFF2-40B4-BE49-F238E27FC236}">
                <a16:creationId xmlns:a16="http://schemas.microsoft.com/office/drawing/2014/main" xmlns="" id="{24767757-48B1-439B-A6B7-ED6553C58F78}"/>
              </a:ext>
            </a:extLst>
          </p:cNvPr>
          <p:cNvSpPr>
            <a:spLocks noGrp="1"/>
          </p:cNvSpPr>
          <p:nvPr>
            <p:ph type="pic" sz="quarter" idx="138" hasCustomPrompt="1"/>
          </p:nvPr>
        </p:nvSpPr>
        <p:spPr>
          <a:xfrm>
            <a:off x="9144000" y="-1"/>
            <a:ext cx="3048000" cy="3429001"/>
          </a:xfrm>
          <a:custGeom>
            <a:avLst/>
            <a:gdLst>
              <a:gd name="connsiteX0" fmla="*/ 0 w 6096000"/>
              <a:gd name="connsiteY0" fmla="*/ 0 h 6858001"/>
              <a:gd name="connsiteX1" fmla="*/ 6096000 w 6096000"/>
              <a:gd name="connsiteY1" fmla="*/ 0 h 6858001"/>
              <a:gd name="connsiteX2" fmla="*/ 6096000 w 6096000"/>
              <a:gd name="connsiteY2" fmla="*/ 6858001 h 6858001"/>
              <a:gd name="connsiteX3" fmla="*/ 0 w 6096000"/>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096000" h="6858001">
                <a:moveTo>
                  <a:pt x="0" y="0"/>
                </a:moveTo>
                <a:lnTo>
                  <a:pt x="6096000" y="0"/>
                </a:lnTo>
                <a:lnTo>
                  <a:pt x="6096000" y="6858001"/>
                </a:lnTo>
                <a:lnTo>
                  <a:pt x="0" y="685800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31" name="Picture Placeholder 30">
            <a:extLst>
              <a:ext uri="{FF2B5EF4-FFF2-40B4-BE49-F238E27FC236}">
                <a16:creationId xmlns:a16="http://schemas.microsoft.com/office/drawing/2014/main" xmlns="" id="{14BE0512-5C6D-4953-AE05-DA9D1FC8EDDA}"/>
              </a:ext>
            </a:extLst>
          </p:cNvPr>
          <p:cNvSpPr>
            <a:spLocks noGrp="1"/>
          </p:cNvSpPr>
          <p:nvPr>
            <p:ph type="pic" sz="quarter" idx="129" hasCustomPrompt="1"/>
          </p:nvPr>
        </p:nvSpPr>
        <p:spPr>
          <a:xfrm>
            <a:off x="6096000" y="-1"/>
            <a:ext cx="3048000"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39" name="Double Click to edit text">
            <a:extLst>
              <a:ext uri="{FF2B5EF4-FFF2-40B4-BE49-F238E27FC236}">
                <a16:creationId xmlns:a16="http://schemas.microsoft.com/office/drawing/2014/main" xmlns="" id="{9858F991-090F-4328-8D0B-0FDFEEF5A01E}"/>
              </a:ext>
            </a:extLst>
          </p:cNvPr>
          <p:cNvSpPr txBox="1">
            <a:spLocks noGrp="1"/>
          </p:cNvSpPr>
          <p:nvPr>
            <p:ph type="body" sz="quarter" idx="174" hasCustomPrompt="1"/>
          </p:nvPr>
        </p:nvSpPr>
        <p:spPr>
          <a:xfrm>
            <a:off x="3438638" y="2007077"/>
            <a:ext cx="2271143"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0" name="Title">
            <a:extLst>
              <a:ext uri="{FF2B5EF4-FFF2-40B4-BE49-F238E27FC236}">
                <a16:creationId xmlns:a16="http://schemas.microsoft.com/office/drawing/2014/main" xmlns="" id="{CA0A3E36-F034-46ED-8AA0-557C20D082E2}"/>
              </a:ext>
            </a:extLst>
          </p:cNvPr>
          <p:cNvSpPr txBox="1">
            <a:spLocks noGrp="1"/>
          </p:cNvSpPr>
          <p:nvPr>
            <p:ph type="body" sz="quarter" idx="175" hasCustomPrompt="1"/>
          </p:nvPr>
        </p:nvSpPr>
        <p:spPr>
          <a:xfrm>
            <a:off x="3437534" y="1721875"/>
            <a:ext cx="2272581"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1" name="O">
            <a:extLst>
              <a:ext uri="{FF2B5EF4-FFF2-40B4-BE49-F238E27FC236}">
                <a16:creationId xmlns:a16="http://schemas.microsoft.com/office/drawing/2014/main" xmlns="" id="{C8C60387-A018-4F79-894C-923CDCB3643A}"/>
              </a:ext>
            </a:extLst>
          </p:cNvPr>
          <p:cNvSpPr txBox="1">
            <a:spLocks noGrp="1"/>
          </p:cNvSpPr>
          <p:nvPr>
            <p:ph type="body" sz="quarter" idx="176" hasCustomPrompt="1"/>
          </p:nvPr>
        </p:nvSpPr>
        <p:spPr>
          <a:xfrm>
            <a:off x="4227498" y="1008577"/>
            <a:ext cx="693421" cy="615553"/>
          </a:xfrm>
          <a:prstGeom prst="rect">
            <a:avLst/>
          </a:prstGeom>
          <a:noFill/>
        </p:spPr>
        <p:txBody>
          <a:bodyPr wrap="square" lIns="0" tIns="0" rIns="0" bIns="0" anchor="ctr">
            <a:sp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42" name="Double Click to edit text">
            <a:extLst>
              <a:ext uri="{FF2B5EF4-FFF2-40B4-BE49-F238E27FC236}">
                <a16:creationId xmlns:a16="http://schemas.microsoft.com/office/drawing/2014/main" xmlns="" id="{C25B4A83-E2F0-442D-91BE-23B9DAE79E8C}"/>
              </a:ext>
            </a:extLst>
          </p:cNvPr>
          <p:cNvSpPr txBox="1">
            <a:spLocks noGrp="1"/>
          </p:cNvSpPr>
          <p:nvPr>
            <p:ph type="body" sz="quarter" idx="172" hasCustomPrompt="1"/>
          </p:nvPr>
        </p:nvSpPr>
        <p:spPr>
          <a:xfrm>
            <a:off x="388429" y="5436077"/>
            <a:ext cx="2271143" cy="44187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3" name="Title">
            <a:extLst>
              <a:ext uri="{FF2B5EF4-FFF2-40B4-BE49-F238E27FC236}">
                <a16:creationId xmlns:a16="http://schemas.microsoft.com/office/drawing/2014/main" xmlns="" id="{E2F52630-ABFD-4FCB-B19D-1BC2CD457C99}"/>
              </a:ext>
            </a:extLst>
          </p:cNvPr>
          <p:cNvSpPr txBox="1">
            <a:spLocks noGrp="1"/>
          </p:cNvSpPr>
          <p:nvPr>
            <p:ph type="body" sz="quarter" idx="173" hasCustomPrompt="1"/>
          </p:nvPr>
        </p:nvSpPr>
        <p:spPr>
          <a:xfrm>
            <a:off x="387325" y="5150875"/>
            <a:ext cx="2272581"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4" name="O">
            <a:extLst>
              <a:ext uri="{FF2B5EF4-FFF2-40B4-BE49-F238E27FC236}">
                <a16:creationId xmlns:a16="http://schemas.microsoft.com/office/drawing/2014/main" xmlns="" id="{FF5459FF-4772-473F-85A2-61952D2CC8C6}"/>
              </a:ext>
            </a:extLst>
          </p:cNvPr>
          <p:cNvSpPr txBox="1">
            <a:spLocks noGrp="1"/>
          </p:cNvSpPr>
          <p:nvPr>
            <p:ph type="body" sz="quarter" idx="154" hasCustomPrompt="1"/>
          </p:nvPr>
        </p:nvSpPr>
        <p:spPr>
          <a:xfrm>
            <a:off x="1177289" y="4437577"/>
            <a:ext cx="693421" cy="615553"/>
          </a:xfrm>
          <a:prstGeom prst="rect">
            <a:avLst/>
          </a:prstGeom>
          <a:noFill/>
        </p:spPr>
        <p:txBody>
          <a:bodyPr wrap="square" lIns="0" tIns="0" rIns="0" bIns="0" anchor="ctr">
            <a:sp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49" name="Title">
            <a:extLst>
              <a:ext uri="{FF2B5EF4-FFF2-40B4-BE49-F238E27FC236}">
                <a16:creationId xmlns:a16="http://schemas.microsoft.com/office/drawing/2014/main" xmlns="" id="{C3044261-156D-4153-ACBF-FA4D72718AFD}"/>
              </a:ext>
            </a:extLst>
          </p:cNvPr>
          <p:cNvSpPr txBox="1">
            <a:spLocks noGrp="1"/>
          </p:cNvSpPr>
          <p:nvPr>
            <p:ph type="body" sz="quarter" idx="177" hasCustomPrompt="1"/>
          </p:nvPr>
        </p:nvSpPr>
        <p:spPr>
          <a:xfrm>
            <a:off x="7722334" y="4591949"/>
            <a:ext cx="2843332" cy="461665"/>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50" name="Double Click to edit text">
            <a:extLst>
              <a:ext uri="{FF2B5EF4-FFF2-40B4-BE49-F238E27FC236}">
                <a16:creationId xmlns:a16="http://schemas.microsoft.com/office/drawing/2014/main" xmlns="" id="{5F481880-7E41-481A-A870-49C5FAB87D07}"/>
              </a:ext>
            </a:extLst>
          </p:cNvPr>
          <p:cNvSpPr txBox="1">
            <a:spLocks noGrp="1"/>
          </p:cNvSpPr>
          <p:nvPr>
            <p:ph type="body" sz="quarter" idx="139" hasCustomPrompt="1"/>
          </p:nvPr>
        </p:nvSpPr>
        <p:spPr>
          <a:xfrm>
            <a:off x="7048673" y="5443697"/>
            <a:ext cx="4190653" cy="659354"/>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1" name="Text Placeholder 25">
            <a:extLst>
              <a:ext uri="{FF2B5EF4-FFF2-40B4-BE49-F238E27FC236}">
                <a16:creationId xmlns:a16="http://schemas.microsoft.com/office/drawing/2014/main" xmlns="" id="{39BEB2DD-2E2D-4E09-B23E-3657ADE0DC52}"/>
              </a:ext>
            </a:extLst>
          </p:cNvPr>
          <p:cNvSpPr>
            <a:spLocks noGrp="1"/>
          </p:cNvSpPr>
          <p:nvPr>
            <p:ph type="body" sz="quarter" idx="74"/>
          </p:nvPr>
        </p:nvSpPr>
        <p:spPr>
          <a:xfrm>
            <a:off x="8599377" y="4182759"/>
            <a:ext cx="108924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52" name="Title">
            <a:extLst>
              <a:ext uri="{FF2B5EF4-FFF2-40B4-BE49-F238E27FC236}">
                <a16:creationId xmlns:a16="http://schemas.microsoft.com/office/drawing/2014/main" xmlns="" id="{DA740F32-22B2-4AC8-8885-5ADA86CB75C8}"/>
              </a:ext>
            </a:extLst>
          </p:cNvPr>
          <p:cNvSpPr txBox="1">
            <a:spLocks noGrp="1"/>
          </p:cNvSpPr>
          <p:nvPr>
            <p:ph type="body" sz="quarter" idx="140" hasCustomPrompt="1"/>
          </p:nvPr>
        </p:nvSpPr>
        <p:spPr>
          <a:xfrm>
            <a:off x="8639012" y="4208060"/>
            <a:ext cx="1009977" cy="15388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Tree>
    <p:extLst>
      <p:ext uri="{BB962C8B-B14F-4D97-AF65-F5344CB8AC3E}">
        <p14:creationId xmlns:p14="http://schemas.microsoft.com/office/powerpoint/2010/main" val="3431478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5_Header 01 (16:9)">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5F26FF5C-E24B-44CE-9335-FB9CA87D5A1E}"/>
              </a:ext>
            </a:extLst>
          </p:cNvPr>
          <p:cNvSpPr>
            <a:spLocks noGrp="1"/>
          </p:cNvSpPr>
          <p:nvPr>
            <p:ph type="pic" sz="quarter" idx="135" hasCustomPrompt="1"/>
          </p:nvPr>
        </p:nvSpPr>
        <p:spPr>
          <a:xfrm>
            <a:off x="-1" y="-1"/>
            <a:ext cx="6096000" cy="6858000"/>
          </a:xfrm>
          <a:custGeom>
            <a:avLst/>
            <a:gdLst>
              <a:gd name="connsiteX0" fmla="*/ 0 w 12192000"/>
              <a:gd name="connsiteY0" fmla="*/ 0 h 13716000"/>
              <a:gd name="connsiteX1" fmla="*/ 12192000 w 12192000"/>
              <a:gd name="connsiteY1" fmla="*/ 0 h 13716000"/>
              <a:gd name="connsiteX2" fmla="*/ 12192000 w 12192000"/>
              <a:gd name="connsiteY2" fmla="*/ 13716000 h 13716000"/>
              <a:gd name="connsiteX3" fmla="*/ 0 w 12192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2192000" h="13716000">
                <a:moveTo>
                  <a:pt x="0" y="0"/>
                </a:moveTo>
                <a:lnTo>
                  <a:pt x="12192000" y="0"/>
                </a:lnTo>
                <a:lnTo>
                  <a:pt x="12192000" y="13716000"/>
                </a:lnTo>
                <a:lnTo>
                  <a:pt x="0" y="13716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227446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721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2_Header 01 (16:9)">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5F26FF5C-E24B-44CE-9335-FB9CA87D5A1E}"/>
              </a:ext>
            </a:extLst>
          </p:cNvPr>
          <p:cNvSpPr>
            <a:spLocks noGrp="1"/>
          </p:cNvSpPr>
          <p:nvPr>
            <p:ph type="pic" sz="quarter" idx="135" hasCustomPrompt="1"/>
          </p:nvPr>
        </p:nvSpPr>
        <p:spPr>
          <a:xfrm>
            <a:off x="-1" y="-1"/>
            <a:ext cx="6096000" cy="6858000"/>
          </a:xfrm>
          <a:custGeom>
            <a:avLst/>
            <a:gdLst>
              <a:gd name="connsiteX0" fmla="*/ 0 w 12192000"/>
              <a:gd name="connsiteY0" fmla="*/ 0 h 13716000"/>
              <a:gd name="connsiteX1" fmla="*/ 12192000 w 12192000"/>
              <a:gd name="connsiteY1" fmla="*/ 0 h 13716000"/>
              <a:gd name="connsiteX2" fmla="*/ 12192000 w 12192000"/>
              <a:gd name="connsiteY2" fmla="*/ 13716000 h 13716000"/>
              <a:gd name="connsiteX3" fmla="*/ 0 w 12192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2192000" h="13716000">
                <a:moveTo>
                  <a:pt x="0" y="0"/>
                </a:moveTo>
                <a:lnTo>
                  <a:pt x="12192000" y="0"/>
                </a:lnTo>
                <a:lnTo>
                  <a:pt x="12192000" y="13716000"/>
                </a:lnTo>
                <a:lnTo>
                  <a:pt x="0" y="13716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2" name="Title">
            <a:extLst>
              <a:ext uri="{FF2B5EF4-FFF2-40B4-BE49-F238E27FC236}">
                <a16:creationId xmlns:a16="http://schemas.microsoft.com/office/drawing/2014/main" xmlns="" id="{9F66EFAA-BD86-440E-BED5-1715943B04AA}"/>
              </a:ext>
            </a:extLst>
          </p:cNvPr>
          <p:cNvSpPr txBox="1">
            <a:spLocks noGrp="1"/>
          </p:cNvSpPr>
          <p:nvPr>
            <p:ph type="body" sz="quarter" idx="138" hasCustomPrompt="1"/>
          </p:nvPr>
        </p:nvSpPr>
        <p:spPr>
          <a:xfrm>
            <a:off x="7256205" y="2874367"/>
            <a:ext cx="2843332"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13" name="Double Click to edit text">
            <a:extLst>
              <a:ext uri="{FF2B5EF4-FFF2-40B4-BE49-F238E27FC236}">
                <a16:creationId xmlns:a16="http://schemas.microsoft.com/office/drawing/2014/main" xmlns="" id="{2DDA97BF-A103-4142-BEEA-664D4250F0DE}"/>
              </a:ext>
            </a:extLst>
          </p:cNvPr>
          <p:cNvSpPr txBox="1">
            <a:spLocks noGrp="1"/>
          </p:cNvSpPr>
          <p:nvPr>
            <p:ph type="body" sz="quarter" idx="139" hasCustomPrompt="1"/>
          </p:nvPr>
        </p:nvSpPr>
        <p:spPr>
          <a:xfrm>
            <a:off x="7256205" y="3728496"/>
            <a:ext cx="3668143" cy="659354"/>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4" name="Text Placeholder 25">
            <a:extLst>
              <a:ext uri="{FF2B5EF4-FFF2-40B4-BE49-F238E27FC236}">
                <a16:creationId xmlns:a16="http://schemas.microsoft.com/office/drawing/2014/main" xmlns="" id="{7B9DFAE0-B1C3-4418-9416-A21A51679EEB}"/>
              </a:ext>
            </a:extLst>
          </p:cNvPr>
          <p:cNvSpPr>
            <a:spLocks noGrp="1"/>
          </p:cNvSpPr>
          <p:nvPr>
            <p:ph type="body" sz="quarter" idx="74"/>
          </p:nvPr>
        </p:nvSpPr>
        <p:spPr>
          <a:xfrm>
            <a:off x="7256205" y="2465033"/>
            <a:ext cx="108924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15" name="Title">
            <a:extLst>
              <a:ext uri="{FF2B5EF4-FFF2-40B4-BE49-F238E27FC236}">
                <a16:creationId xmlns:a16="http://schemas.microsoft.com/office/drawing/2014/main" xmlns="" id="{A66732E4-3870-42FF-974D-B830C5C357EA}"/>
              </a:ext>
            </a:extLst>
          </p:cNvPr>
          <p:cNvSpPr txBox="1">
            <a:spLocks noGrp="1"/>
          </p:cNvSpPr>
          <p:nvPr>
            <p:ph type="body" sz="quarter" idx="140" hasCustomPrompt="1"/>
          </p:nvPr>
        </p:nvSpPr>
        <p:spPr>
          <a:xfrm>
            <a:off x="7276874" y="2490333"/>
            <a:ext cx="1009977"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Tree>
    <p:extLst>
      <p:ext uri="{BB962C8B-B14F-4D97-AF65-F5344CB8AC3E}">
        <p14:creationId xmlns:p14="http://schemas.microsoft.com/office/powerpoint/2010/main" val="74628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6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4" name="Picture Placeholder 13">
            <a:extLst>
              <a:ext uri="{FF2B5EF4-FFF2-40B4-BE49-F238E27FC236}">
                <a16:creationId xmlns:a16="http://schemas.microsoft.com/office/drawing/2014/main" xmlns="" id="{059D25A1-0FDB-4FD2-8A19-0654FCB134A1}"/>
              </a:ext>
            </a:extLst>
          </p:cNvPr>
          <p:cNvSpPr>
            <a:spLocks noGrp="1"/>
          </p:cNvSpPr>
          <p:nvPr>
            <p:ph type="pic" sz="quarter" idx="135" hasCustomPrompt="1"/>
          </p:nvPr>
        </p:nvSpPr>
        <p:spPr>
          <a:xfrm>
            <a:off x="1456503" y="1747164"/>
            <a:ext cx="2491582" cy="3327599"/>
          </a:xfrm>
          <a:custGeom>
            <a:avLst/>
            <a:gdLst>
              <a:gd name="connsiteX0" fmla="*/ 64596 w 4983164"/>
              <a:gd name="connsiteY0" fmla="*/ 0 h 6655198"/>
              <a:gd name="connsiteX1" fmla="*/ 4918568 w 4983164"/>
              <a:gd name="connsiteY1" fmla="*/ 0 h 6655198"/>
              <a:gd name="connsiteX2" fmla="*/ 4956172 w 4983164"/>
              <a:gd name="connsiteY2" fmla="*/ 3081 h 6655198"/>
              <a:gd name="connsiteX3" fmla="*/ 4979934 w 4983164"/>
              <a:gd name="connsiteY3" fmla="*/ 26498 h 6655198"/>
              <a:gd name="connsiteX4" fmla="*/ 4983164 w 4983164"/>
              <a:gd name="connsiteY4" fmla="*/ 65011 h 6655198"/>
              <a:gd name="connsiteX5" fmla="*/ 4983164 w 4983164"/>
              <a:gd name="connsiteY5" fmla="*/ 6590494 h 6655198"/>
              <a:gd name="connsiteX6" fmla="*/ 4979934 w 4983164"/>
              <a:gd name="connsiteY6" fmla="*/ 6628700 h 6655198"/>
              <a:gd name="connsiteX7" fmla="*/ 4956172 w 4983164"/>
              <a:gd name="connsiteY7" fmla="*/ 6652117 h 6655198"/>
              <a:gd name="connsiteX8" fmla="*/ 4918106 w 4983164"/>
              <a:gd name="connsiteY8" fmla="*/ 6655198 h 6655198"/>
              <a:gd name="connsiteX9" fmla="*/ 64596 w 4983164"/>
              <a:gd name="connsiteY9" fmla="*/ 6655198 h 6655198"/>
              <a:gd name="connsiteX10" fmla="*/ 26531 w 4983164"/>
              <a:gd name="connsiteY10" fmla="*/ 6652117 h 6655198"/>
              <a:gd name="connsiteX11" fmla="*/ 3230 w 4983164"/>
              <a:gd name="connsiteY11" fmla="*/ 6628700 h 6655198"/>
              <a:gd name="connsiteX12" fmla="*/ 0 w 4983164"/>
              <a:gd name="connsiteY12" fmla="*/ 6590186 h 6655198"/>
              <a:gd name="connsiteX13" fmla="*/ 0 w 4983164"/>
              <a:gd name="connsiteY13" fmla="*/ 64703 h 6655198"/>
              <a:gd name="connsiteX14" fmla="*/ 3230 w 4983164"/>
              <a:gd name="connsiteY14" fmla="*/ 26498 h 6655198"/>
              <a:gd name="connsiteX15" fmla="*/ 26531 w 4983164"/>
              <a:gd name="connsiteY15" fmla="*/ 3081 h 6655198"/>
              <a:gd name="connsiteX16" fmla="*/ 64596 w 4983164"/>
              <a:gd name="connsiteY16" fmla="*/ 0 h 665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83164" h="6655198">
                <a:moveTo>
                  <a:pt x="64596" y="0"/>
                </a:moveTo>
                <a:lnTo>
                  <a:pt x="4918568" y="0"/>
                </a:lnTo>
                <a:cubicBezTo>
                  <a:pt x="4937024" y="0"/>
                  <a:pt x="4946252" y="0"/>
                  <a:pt x="4956172" y="3081"/>
                </a:cubicBezTo>
                <a:cubicBezTo>
                  <a:pt x="4967246" y="7086"/>
                  <a:pt x="4976012" y="15714"/>
                  <a:pt x="4979934" y="26498"/>
                </a:cubicBezTo>
                <a:cubicBezTo>
                  <a:pt x="4983164" y="36665"/>
                  <a:pt x="4983164" y="46217"/>
                  <a:pt x="4983164" y="65011"/>
                </a:cubicBezTo>
                <a:lnTo>
                  <a:pt x="4983164" y="6590494"/>
                </a:lnTo>
                <a:cubicBezTo>
                  <a:pt x="4983164" y="6608982"/>
                  <a:pt x="4983164" y="6618533"/>
                  <a:pt x="4979934" y="6628700"/>
                </a:cubicBezTo>
                <a:cubicBezTo>
                  <a:pt x="4976012" y="6639484"/>
                  <a:pt x="4967246" y="6648112"/>
                  <a:pt x="4956172" y="6652117"/>
                </a:cubicBezTo>
                <a:cubicBezTo>
                  <a:pt x="4946252" y="6655198"/>
                  <a:pt x="4937024" y="6655198"/>
                  <a:pt x="4918106" y="6655198"/>
                </a:cubicBezTo>
                <a:lnTo>
                  <a:pt x="64596" y="6655198"/>
                </a:lnTo>
                <a:cubicBezTo>
                  <a:pt x="46140" y="6655198"/>
                  <a:pt x="36681" y="6655198"/>
                  <a:pt x="26531" y="6652117"/>
                </a:cubicBezTo>
                <a:cubicBezTo>
                  <a:pt x="15688" y="6648112"/>
                  <a:pt x="7152" y="6639484"/>
                  <a:pt x="3230" y="6628700"/>
                </a:cubicBezTo>
                <a:cubicBezTo>
                  <a:pt x="0" y="6618533"/>
                  <a:pt x="0" y="6608982"/>
                  <a:pt x="0" y="6590186"/>
                </a:cubicBezTo>
                <a:lnTo>
                  <a:pt x="0" y="64703"/>
                </a:lnTo>
                <a:cubicBezTo>
                  <a:pt x="0" y="46217"/>
                  <a:pt x="0" y="36665"/>
                  <a:pt x="3230" y="26498"/>
                </a:cubicBezTo>
                <a:cubicBezTo>
                  <a:pt x="7152" y="15714"/>
                  <a:pt x="15688" y="7086"/>
                  <a:pt x="26531" y="3081"/>
                </a:cubicBezTo>
                <a:cubicBezTo>
                  <a:pt x="36451" y="0"/>
                  <a:pt x="46140" y="0"/>
                  <a:pt x="64596" y="0"/>
                </a:cubicBez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3048199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3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pic>
        <p:nvPicPr>
          <p:cNvPr id="8" name="Image" descr="Image">
            <a:extLst>
              <a:ext uri="{FF2B5EF4-FFF2-40B4-BE49-F238E27FC236}">
                <a16:creationId xmlns:a16="http://schemas.microsoft.com/office/drawing/2014/main" xmlns="" id="{2083B6BF-626D-4878-89A6-FC2C2A4E5A6A}"/>
              </a:ext>
            </a:extLst>
          </p:cNvPr>
          <p:cNvPicPr>
            <a:picLocks noChangeAspect="1"/>
          </p:cNvPicPr>
          <p:nvPr userDrawn="1"/>
        </p:nvPicPr>
        <p:blipFill>
          <a:blip r:embed="rId2">
            <a:extLst/>
          </a:blip>
          <a:stretch>
            <a:fillRect/>
          </a:stretch>
        </p:blipFill>
        <p:spPr>
          <a:xfrm>
            <a:off x="1268975" y="1398987"/>
            <a:ext cx="2866645" cy="4060027"/>
          </a:xfrm>
          <a:prstGeom prst="rect">
            <a:avLst/>
          </a:prstGeom>
          <a:ln w="12700">
            <a:miter lim="400000"/>
          </a:ln>
        </p:spPr>
      </p:pic>
      <p:sp>
        <p:nvSpPr>
          <p:cNvPr id="14" name="Picture Placeholder 13">
            <a:extLst>
              <a:ext uri="{FF2B5EF4-FFF2-40B4-BE49-F238E27FC236}">
                <a16:creationId xmlns:a16="http://schemas.microsoft.com/office/drawing/2014/main" xmlns="" id="{059D25A1-0FDB-4FD2-8A19-0654FCB134A1}"/>
              </a:ext>
            </a:extLst>
          </p:cNvPr>
          <p:cNvSpPr>
            <a:spLocks noGrp="1"/>
          </p:cNvSpPr>
          <p:nvPr>
            <p:ph type="pic" sz="quarter" idx="135" hasCustomPrompt="1"/>
          </p:nvPr>
        </p:nvSpPr>
        <p:spPr>
          <a:xfrm>
            <a:off x="1456503" y="1747164"/>
            <a:ext cx="2491582" cy="3327599"/>
          </a:xfrm>
          <a:custGeom>
            <a:avLst/>
            <a:gdLst>
              <a:gd name="connsiteX0" fmla="*/ 64596 w 4983164"/>
              <a:gd name="connsiteY0" fmla="*/ 0 h 6655198"/>
              <a:gd name="connsiteX1" fmla="*/ 4918568 w 4983164"/>
              <a:gd name="connsiteY1" fmla="*/ 0 h 6655198"/>
              <a:gd name="connsiteX2" fmla="*/ 4956172 w 4983164"/>
              <a:gd name="connsiteY2" fmla="*/ 3081 h 6655198"/>
              <a:gd name="connsiteX3" fmla="*/ 4979934 w 4983164"/>
              <a:gd name="connsiteY3" fmla="*/ 26498 h 6655198"/>
              <a:gd name="connsiteX4" fmla="*/ 4983164 w 4983164"/>
              <a:gd name="connsiteY4" fmla="*/ 65011 h 6655198"/>
              <a:gd name="connsiteX5" fmla="*/ 4983164 w 4983164"/>
              <a:gd name="connsiteY5" fmla="*/ 6590494 h 6655198"/>
              <a:gd name="connsiteX6" fmla="*/ 4979934 w 4983164"/>
              <a:gd name="connsiteY6" fmla="*/ 6628700 h 6655198"/>
              <a:gd name="connsiteX7" fmla="*/ 4956172 w 4983164"/>
              <a:gd name="connsiteY7" fmla="*/ 6652117 h 6655198"/>
              <a:gd name="connsiteX8" fmla="*/ 4918106 w 4983164"/>
              <a:gd name="connsiteY8" fmla="*/ 6655198 h 6655198"/>
              <a:gd name="connsiteX9" fmla="*/ 64596 w 4983164"/>
              <a:gd name="connsiteY9" fmla="*/ 6655198 h 6655198"/>
              <a:gd name="connsiteX10" fmla="*/ 26531 w 4983164"/>
              <a:gd name="connsiteY10" fmla="*/ 6652117 h 6655198"/>
              <a:gd name="connsiteX11" fmla="*/ 3230 w 4983164"/>
              <a:gd name="connsiteY11" fmla="*/ 6628700 h 6655198"/>
              <a:gd name="connsiteX12" fmla="*/ 0 w 4983164"/>
              <a:gd name="connsiteY12" fmla="*/ 6590186 h 6655198"/>
              <a:gd name="connsiteX13" fmla="*/ 0 w 4983164"/>
              <a:gd name="connsiteY13" fmla="*/ 64703 h 6655198"/>
              <a:gd name="connsiteX14" fmla="*/ 3230 w 4983164"/>
              <a:gd name="connsiteY14" fmla="*/ 26498 h 6655198"/>
              <a:gd name="connsiteX15" fmla="*/ 26531 w 4983164"/>
              <a:gd name="connsiteY15" fmla="*/ 3081 h 6655198"/>
              <a:gd name="connsiteX16" fmla="*/ 64596 w 4983164"/>
              <a:gd name="connsiteY16" fmla="*/ 0 h 665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83164" h="6655198">
                <a:moveTo>
                  <a:pt x="64596" y="0"/>
                </a:moveTo>
                <a:lnTo>
                  <a:pt x="4918568" y="0"/>
                </a:lnTo>
                <a:cubicBezTo>
                  <a:pt x="4937024" y="0"/>
                  <a:pt x="4946252" y="0"/>
                  <a:pt x="4956172" y="3081"/>
                </a:cubicBezTo>
                <a:cubicBezTo>
                  <a:pt x="4967246" y="7086"/>
                  <a:pt x="4976012" y="15714"/>
                  <a:pt x="4979934" y="26498"/>
                </a:cubicBezTo>
                <a:cubicBezTo>
                  <a:pt x="4983164" y="36665"/>
                  <a:pt x="4983164" y="46217"/>
                  <a:pt x="4983164" y="65011"/>
                </a:cubicBezTo>
                <a:lnTo>
                  <a:pt x="4983164" y="6590494"/>
                </a:lnTo>
                <a:cubicBezTo>
                  <a:pt x="4983164" y="6608982"/>
                  <a:pt x="4983164" y="6618533"/>
                  <a:pt x="4979934" y="6628700"/>
                </a:cubicBezTo>
                <a:cubicBezTo>
                  <a:pt x="4976012" y="6639484"/>
                  <a:pt x="4967246" y="6648112"/>
                  <a:pt x="4956172" y="6652117"/>
                </a:cubicBezTo>
                <a:cubicBezTo>
                  <a:pt x="4946252" y="6655198"/>
                  <a:pt x="4937024" y="6655198"/>
                  <a:pt x="4918106" y="6655198"/>
                </a:cubicBezTo>
                <a:lnTo>
                  <a:pt x="64596" y="6655198"/>
                </a:lnTo>
                <a:cubicBezTo>
                  <a:pt x="46140" y="6655198"/>
                  <a:pt x="36681" y="6655198"/>
                  <a:pt x="26531" y="6652117"/>
                </a:cubicBezTo>
                <a:cubicBezTo>
                  <a:pt x="15688" y="6648112"/>
                  <a:pt x="7152" y="6639484"/>
                  <a:pt x="3230" y="6628700"/>
                </a:cubicBezTo>
                <a:cubicBezTo>
                  <a:pt x="0" y="6618533"/>
                  <a:pt x="0" y="6608982"/>
                  <a:pt x="0" y="6590186"/>
                </a:cubicBezTo>
                <a:lnTo>
                  <a:pt x="0" y="64703"/>
                </a:lnTo>
                <a:cubicBezTo>
                  <a:pt x="0" y="46217"/>
                  <a:pt x="0" y="36665"/>
                  <a:pt x="3230" y="26498"/>
                </a:cubicBezTo>
                <a:cubicBezTo>
                  <a:pt x="7152" y="15714"/>
                  <a:pt x="15688" y="7086"/>
                  <a:pt x="26531" y="3081"/>
                </a:cubicBezTo>
                <a:cubicBezTo>
                  <a:pt x="36451" y="0"/>
                  <a:pt x="46140" y="0"/>
                  <a:pt x="64596" y="0"/>
                </a:cubicBez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9" name="Title">
            <a:extLst>
              <a:ext uri="{FF2B5EF4-FFF2-40B4-BE49-F238E27FC236}">
                <a16:creationId xmlns:a16="http://schemas.microsoft.com/office/drawing/2014/main" xmlns="" id="{0CB55085-FC13-4824-99DB-D9EA208D33FE}"/>
              </a:ext>
            </a:extLst>
          </p:cNvPr>
          <p:cNvSpPr txBox="1">
            <a:spLocks noGrp="1"/>
          </p:cNvSpPr>
          <p:nvPr>
            <p:ph type="body" sz="quarter" idx="138" hasCustomPrompt="1"/>
          </p:nvPr>
        </p:nvSpPr>
        <p:spPr>
          <a:xfrm>
            <a:off x="5779837" y="1553856"/>
            <a:ext cx="2843332"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20" name="Double Click to edit text">
            <a:extLst>
              <a:ext uri="{FF2B5EF4-FFF2-40B4-BE49-F238E27FC236}">
                <a16:creationId xmlns:a16="http://schemas.microsoft.com/office/drawing/2014/main" xmlns="" id="{ADFF9BAF-BE7F-4ADD-AAB0-AA0F9BFF9A86}"/>
              </a:ext>
            </a:extLst>
          </p:cNvPr>
          <p:cNvSpPr txBox="1">
            <a:spLocks noGrp="1"/>
          </p:cNvSpPr>
          <p:nvPr>
            <p:ph type="body" sz="quarter" idx="139" hasCustomPrompt="1"/>
          </p:nvPr>
        </p:nvSpPr>
        <p:spPr>
          <a:xfrm>
            <a:off x="5779838" y="2407985"/>
            <a:ext cx="3668143" cy="659354"/>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1" name="Text Placeholder 25">
            <a:extLst>
              <a:ext uri="{FF2B5EF4-FFF2-40B4-BE49-F238E27FC236}">
                <a16:creationId xmlns:a16="http://schemas.microsoft.com/office/drawing/2014/main" xmlns="" id="{42175E12-2E73-4E01-8773-7F033E651A72}"/>
              </a:ext>
            </a:extLst>
          </p:cNvPr>
          <p:cNvSpPr>
            <a:spLocks noGrp="1"/>
          </p:cNvSpPr>
          <p:nvPr>
            <p:ph type="body" sz="quarter" idx="74"/>
          </p:nvPr>
        </p:nvSpPr>
        <p:spPr>
          <a:xfrm>
            <a:off x="5779837" y="1144522"/>
            <a:ext cx="108924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22" name="Title">
            <a:extLst>
              <a:ext uri="{FF2B5EF4-FFF2-40B4-BE49-F238E27FC236}">
                <a16:creationId xmlns:a16="http://schemas.microsoft.com/office/drawing/2014/main" xmlns="" id="{38501C53-0E72-49B8-BECA-E029A36270AE}"/>
              </a:ext>
            </a:extLst>
          </p:cNvPr>
          <p:cNvSpPr txBox="1">
            <a:spLocks noGrp="1"/>
          </p:cNvSpPr>
          <p:nvPr>
            <p:ph type="body" sz="quarter" idx="140" hasCustomPrompt="1"/>
          </p:nvPr>
        </p:nvSpPr>
        <p:spPr>
          <a:xfrm>
            <a:off x="5800507" y="1169822"/>
            <a:ext cx="1009977"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Tree>
    <p:extLst>
      <p:ext uri="{BB962C8B-B14F-4D97-AF65-F5344CB8AC3E}">
        <p14:creationId xmlns:p14="http://schemas.microsoft.com/office/powerpoint/2010/main" val="1861986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4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pic>
        <p:nvPicPr>
          <p:cNvPr id="8" name="Image" descr="Image">
            <a:extLst>
              <a:ext uri="{FF2B5EF4-FFF2-40B4-BE49-F238E27FC236}">
                <a16:creationId xmlns:a16="http://schemas.microsoft.com/office/drawing/2014/main" xmlns="" id="{C99A0EC8-FCD7-46AF-A62B-AEC1C202AD46}"/>
              </a:ext>
            </a:extLst>
          </p:cNvPr>
          <p:cNvPicPr>
            <a:picLocks noChangeAspect="1"/>
          </p:cNvPicPr>
          <p:nvPr userDrawn="1"/>
        </p:nvPicPr>
        <p:blipFill>
          <a:blip r:embed="rId2">
            <a:extLst/>
          </a:blip>
          <a:stretch>
            <a:fillRect/>
          </a:stretch>
        </p:blipFill>
        <p:spPr>
          <a:xfrm>
            <a:off x="8555071" y="1751197"/>
            <a:ext cx="2369278" cy="3355607"/>
          </a:xfrm>
          <a:prstGeom prst="rect">
            <a:avLst/>
          </a:prstGeom>
          <a:ln w="12700">
            <a:miter lim="400000"/>
          </a:ln>
        </p:spPr>
      </p:pic>
      <p:sp>
        <p:nvSpPr>
          <p:cNvPr id="18" name="Picture Placeholder 17">
            <a:extLst>
              <a:ext uri="{FF2B5EF4-FFF2-40B4-BE49-F238E27FC236}">
                <a16:creationId xmlns:a16="http://schemas.microsoft.com/office/drawing/2014/main" xmlns="" id="{913EB28C-7C94-431B-88EF-ECE69CAB2518}"/>
              </a:ext>
            </a:extLst>
          </p:cNvPr>
          <p:cNvSpPr>
            <a:spLocks noGrp="1"/>
          </p:cNvSpPr>
          <p:nvPr>
            <p:ph type="pic" sz="quarter" idx="136" hasCustomPrompt="1"/>
          </p:nvPr>
        </p:nvSpPr>
        <p:spPr>
          <a:xfrm>
            <a:off x="8710062" y="2038965"/>
            <a:ext cx="2059191" cy="2750323"/>
          </a:xfrm>
          <a:custGeom>
            <a:avLst/>
            <a:gdLst>
              <a:gd name="connsiteX0" fmla="*/ 53580 w 4118382"/>
              <a:gd name="connsiteY0" fmla="*/ 0 h 5500645"/>
              <a:gd name="connsiteX1" fmla="*/ 4064800 w 4118382"/>
              <a:gd name="connsiteY1" fmla="*/ 0 h 5500645"/>
              <a:gd name="connsiteX2" fmla="*/ 4096452 w 4118382"/>
              <a:gd name="connsiteY2" fmla="*/ 2801 h 5500645"/>
              <a:gd name="connsiteX3" fmla="*/ 4115900 w 4118382"/>
              <a:gd name="connsiteY3" fmla="*/ 22155 h 5500645"/>
              <a:gd name="connsiteX4" fmla="*/ 4118380 w 4118382"/>
              <a:gd name="connsiteY4" fmla="*/ 53478 h 5500645"/>
              <a:gd name="connsiteX5" fmla="*/ 4118380 w 4118382"/>
              <a:gd name="connsiteY5" fmla="*/ 5447167 h 5500645"/>
              <a:gd name="connsiteX6" fmla="*/ 4115900 w 4118382"/>
              <a:gd name="connsiteY6" fmla="*/ 5478489 h 5500645"/>
              <a:gd name="connsiteX7" fmla="*/ 4096452 w 4118382"/>
              <a:gd name="connsiteY7" fmla="*/ 5497843 h 5500645"/>
              <a:gd name="connsiteX8" fmla="*/ 4064800 w 4118382"/>
              <a:gd name="connsiteY8" fmla="*/ 5500645 h 5500645"/>
              <a:gd name="connsiteX9" fmla="*/ 53580 w 4118382"/>
              <a:gd name="connsiteY9" fmla="*/ 5500645 h 5500645"/>
              <a:gd name="connsiteX10" fmla="*/ 22310 w 4118382"/>
              <a:gd name="connsiteY10" fmla="*/ 5497843 h 5500645"/>
              <a:gd name="connsiteX11" fmla="*/ 2862 w 4118382"/>
              <a:gd name="connsiteY11" fmla="*/ 5478489 h 5500645"/>
              <a:gd name="connsiteX12" fmla="*/ 0 w 4118382"/>
              <a:gd name="connsiteY12" fmla="*/ 5446657 h 5500645"/>
              <a:gd name="connsiteX13" fmla="*/ 0 w 4118382"/>
              <a:gd name="connsiteY13" fmla="*/ 53478 h 5500645"/>
              <a:gd name="connsiteX14" fmla="*/ 2862 w 4118382"/>
              <a:gd name="connsiteY14" fmla="*/ 22155 h 5500645"/>
              <a:gd name="connsiteX15" fmla="*/ 22310 w 4118382"/>
              <a:gd name="connsiteY15" fmla="*/ 2801 h 5500645"/>
              <a:gd name="connsiteX16" fmla="*/ 53580 w 4118382"/>
              <a:gd name="connsiteY16" fmla="*/ 0 h 550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8382" h="5500645">
                <a:moveTo>
                  <a:pt x="53580" y="0"/>
                </a:moveTo>
                <a:lnTo>
                  <a:pt x="4064800" y="0"/>
                </a:lnTo>
                <a:cubicBezTo>
                  <a:pt x="4080054" y="0"/>
                  <a:pt x="4088252" y="255"/>
                  <a:pt x="4096452" y="2801"/>
                </a:cubicBezTo>
                <a:cubicBezTo>
                  <a:pt x="4105604" y="6112"/>
                  <a:pt x="4112658" y="13242"/>
                  <a:pt x="4115900" y="22155"/>
                </a:cubicBezTo>
                <a:cubicBezTo>
                  <a:pt x="4118570" y="30559"/>
                  <a:pt x="4118380" y="37944"/>
                  <a:pt x="4118380" y="53478"/>
                </a:cubicBezTo>
                <a:lnTo>
                  <a:pt x="4118380" y="5447167"/>
                </a:lnTo>
                <a:cubicBezTo>
                  <a:pt x="4118380" y="5462446"/>
                  <a:pt x="4118570" y="5470086"/>
                  <a:pt x="4115900" y="5478489"/>
                </a:cubicBezTo>
                <a:cubicBezTo>
                  <a:pt x="4112658" y="5487403"/>
                  <a:pt x="4105604" y="5494533"/>
                  <a:pt x="4096452" y="5497843"/>
                </a:cubicBezTo>
                <a:cubicBezTo>
                  <a:pt x="4088252" y="5500391"/>
                  <a:pt x="4080244" y="5500645"/>
                  <a:pt x="4064800" y="5500645"/>
                </a:cubicBezTo>
                <a:lnTo>
                  <a:pt x="53580" y="5500645"/>
                </a:lnTo>
                <a:cubicBezTo>
                  <a:pt x="38326" y="5500645"/>
                  <a:pt x="30508" y="5500391"/>
                  <a:pt x="22310" y="5497843"/>
                </a:cubicBezTo>
                <a:cubicBezTo>
                  <a:pt x="13158" y="5494533"/>
                  <a:pt x="6102" y="5487403"/>
                  <a:pt x="2862" y="5478489"/>
                </a:cubicBezTo>
                <a:cubicBezTo>
                  <a:pt x="192" y="5470086"/>
                  <a:pt x="0" y="5462191"/>
                  <a:pt x="0" y="5446657"/>
                </a:cubicBezTo>
                <a:lnTo>
                  <a:pt x="0" y="53478"/>
                </a:lnTo>
                <a:cubicBezTo>
                  <a:pt x="0" y="38199"/>
                  <a:pt x="192" y="30559"/>
                  <a:pt x="2862" y="22155"/>
                </a:cubicBezTo>
                <a:cubicBezTo>
                  <a:pt x="6102" y="13242"/>
                  <a:pt x="13158" y="6112"/>
                  <a:pt x="22310" y="2801"/>
                </a:cubicBezTo>
                <a:cubicBezTo>
                  <a:pt x="30508" y="255"/>
                  <a:pt x="37946" y="0"/>
                  <a:pt x="53580" y="0"/>
                </a:cubicBez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pic>
        <p:nvPicPr>
          <p:cNvPr id="10" name="Image" descr="Image">
            <a:extLst>
              <a:ext uri="{FF2B5EF4-FFF2-40B4-BE49-F238E27FC236}">
                <a16:creationId xmlns:a16="http://schemas.microsoft.com/office/drawing/2014/main" xmlns="" id="{A5E49E1D-3085-4843-9C56-7E1EA176A5A3}"/>
              </a:ext>
            </a:extLst>
          </p:cNvPr>
          <p:cNvPicPr>
            <a:picLocks noChangeAspect="1"/>
          </p:cNvPicPr>
          <p:nvPr userDrawn="1"/>
        </p:nvPicPr>
        <p:blipFill>
          <a:blip r:embed="rId2">
            <a:extLst/>
          </a:blip>
          <a:stretch>
            <a:fillRect/>
          </a:stretch>
        </p:blipFill>
        <p:spPr>
          <a:xfrm>
            <a:off x="6065870" y="1280160"/>
            <a:ext cx="3034444" cy="4297680"/>
          </a:xfrm>
          <a:prstGeom prst="rect">
            <a:avLst/>
          </a:prstGeom>
          <a:ln w="25400">
            <a:miter lim="400000"/>
          </a:ln>
          <a:effectLst>
            <a:outerShdw blurRad="254000" dist="127000" dir="5400000" rotWithShape="0">
              <a:srgbClr val="000000">
                <a:alpha val="70000"/>
              </a:srgbClr>
            </a:outerShdw>
          </a:effectLst>
        </p:spPr>
      </p:pic>
      <p:sp>
        <p:nvSpPr>
          <p:cNvPr id="17" name="Picture Placeholder 16">
            <a:extLst>
              <a:ext uri="{FF2B5EF4-FFF2-40B4-BE49-F238E27FC236}">
                <a16:creationId xmlns:a16="http://schemas.microsoft.com/office/drawing/2014/main" xmlns="" id="{B613A1CF-21EB-41A6-A314-6806A0568065}"/>
              </a:ext>
            </a:extLst>
          </p:cNvPr>
          <p:cNvSpPr>
            <a:spLocks noGrp="1"/>
          </p:cNvSpPr>
          <p:nvPr>
            <p:ph type="pic" sz="quarter" idx="135" hasCustomPrompt="1"/>
          </p:nvPr>
        </p:nvSpPr>
        <p:spPr>
          <a:xfrm>
            <a:off x="6264374" y="1648713"/>
            <a:ext cx="2637436" cy="3522311"/>
          </a:xfrm>
          <a:custGeom>
            <a:avLst/>
            <a:gdLst>
              <a:gd name="connsiteX0" fmla="*/ 68628 w 5274871"/>
              <a:gd name="connsiteY0" fmla="*/ 9 h 7044622"/>
              <a:gd name="connsiteX1" fmla="*/ 5206245 w 5274871"/>
              <a:gd name="connsiteY1" fmla="*/ 9 h 7044622"/>
              <a:gd name="connsiteX2" fmla="*/ 5246297 w 5274871"/>
              <a:gd name="connsiteY2" fmla="*/ 2945 h 7044622"/>
              <a:gd name="connsiteX3" fmla="*/ 5271207 w 5274871"/>
              <a:gd name="connsiteY3" fmla="*/ 28060 h 7044622"/>
              <a:gd name="connsiteX4" fmla="*/ 5274871 w 5274871"/>
              <a:gd name="connsiteY4" fmla="*/ 68831 h 7044622"/>
              <a:gd name="connsiteX5" fmla="*/ 5274871 w 5274871"/>
              <a:gd name="connsiteY5" fmla="*/ 6976118 h 7044622"/>
              <a:gd name="connsiteX6" fmla="*/ 5271207 w 5274871"/>
              <a:gd name="connsiteY6" fmla="*/ 7016562 h 7044622"/>
              <a:gd name="connsiteX7" fmla="*/ 5246297 w 5274871"/>
              <a:gd name="connsiteY7" fmla="*/ 7041678 h 7044622"/>
              <a:gd name="connsiteX8" fmla="*/ 5205757 w 5274871"/>
              <a:gd name="connsiteY8" fmla="*/ 7044613 h 7044622"/>
              <a:gd name="connsiteX9" fmla="*/ 68628 w 5274871"/>
              <a:gd name="connsiteY9" fmla="*/ 7044613 h 7044622"/>
              <a:gd name="connsiteX10" fmla="*/ 28088 w 5274871"/>
              <a:gd name="connsiteY10" fmla="*/ 7041678 h 7044622"/>
              <a:gd name="connsiteX11" fmla="*/ 3178 w 5274871"/>
              <a:gd name="connsiteY11" fmla="*/ 7016562 h 7044622"/>
              <a:gd name="connsiteX12" fmla="*/ 3 w 5274871"/>
              <a:gd name="connsiteY12" fmla="*/ 6975791 h 7044622"/>
              <a:gd name="connsiteX13" fmla="*/ 3 w 5274871"/>
              <a:gd name="connsiteY13" fmla="*/ 68504 h 7044622"/>
              <a:gd name="connsiteX14" fmla="*/ 3178 w 5274871"/>
              <a:gd name="connsiteY14" fmla="*/ 28060 h 7044622"/>
              <a:gd name="connsiteX15" fmla="*/ 28088 w 5274871"/>
              <a:gd name="connsiteY15" fmla="*/ 2945 h 7044622"/>
              <a:gd name="connsiteX16" fmla="*/ 68628 w 5274871"/>
              <a:gd name="connsiteY16" fmla="*/ 9 h 704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74871" h="7044622">
                <a:moveTo>
                  <a:pt x="68628" y="9"/>
                </a:moveTo>
                <a:lnTo>
                  <a:pt x="5206245" y="9"/>
                </a:lnTo>
                <a:cubicBezTo>
                  <a:pt x="5225783" y="9"/>
                  <a:pt x="5235797" y="-317"/>
                  <a:pt x="5246297" y="2945"/>
                </a:cubicBezTo>
                <a:cubicBezTo>
                  <a:pt x="5257775" y="7185"/>
                  <a:pt x="5267057" y="16317"/>
                  <a:pt x="5271207" y="28060"/>
                </a:cubicBezTo>
                <a:cubicBezTo>
                  <a:pt x="5274627" y="38497"/>
                  <a:pt x="5274871" y="48934"/>
                  <a:pt x="5274871" y="68831"/>
                </a:cubicBezTo>
                <a:lnTo>
                  <a:pt x="5274871" y="6976118"/>
                </a:lnTo>
                <a:cubicBezTo>
                  <a:pt x="5274871" y="6995688"/>
                  <a:pt x="5274627" y="7006125"/>
                  <a:pt x="5271207" y="7016562"/>
                </a:cubicBezTo>
                <a:cubicBezTo>
                  <a:pt x="5267057" y="7028304"/>
                  <a:pt x="5257775" y="7037437"/>
                  <a:pt x="5246297" y="7041678"/>
                </a:cubicBezTo>
                <a:cubicBezTo>
                  <a:pt x="5235797" y="7044939"/>
                  <a:pt x="5225783" y="7044613"/>
                  <a:pt x="5205757" y="7044613"/>
                </a:cubicBezTo>
                <a:lnTo>
                  <a:pt x="68628" y="7044613"/>
                </a:lnTo>
                <a:cubicBezTo>
                  <a:pt x="48847" y="7044613"/>
                  <a:pt x="38834" y="7044939"/>
                  <a:pt x="28088" y="7041678"/>
                </a:cubicBezTo>
                <a:cubicBezTo>
                  <a:pt x="16610" y="7037437"/>
                  <a:pt x="7330" y="7028304"/>
                  <a:pt x="3178" y="7016562"/>
                </a:cubicBezTo>
                <a:cubicBezTo>
                  <a:pt x="-241" y="7006125"/>
                  <a:pt x="3" y="6995688"/>
                  <a:pt x="3" y="6975791"/>
                </a:cubicBezTo>
                <a:lnTo>
                  <a:pt x="3" y="68504"/>
                </a:lnTo>
                <a:cubicBezTo>
                  <a:pt x="3" y="48934"/>
                  <a:pt x="-241" y="38497"/>
                  <a:pt x="3178" y="28060"/>
                </a:cubicBezTo>
                <a:cubicBezTo>
                  <a:pt x="7330" y="16317"/>
                  <a:pt x="16610" y="7185"/>
                  <a:pt x="28088" y="2945"/>
                </a:cubicBezTo>
                <a:cubicBezTo>
                  <a:pt x="38589" y="-317"/>
                  <a:pt x="49091" y="9"/>
                  <a:pt x="68628" y="9"/>
                </a:cubicBez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7" name="Title">
            <a:extLst>
              <a:ext uri="{FF2B5EF4-FFF2-40B4-BE49-F238E27FC236}">
                <a16:creationId xmlns:a16="http://schemas.microsoft.com/office/drawing/2014/main" xmlns="" id="{27C66D43-A2B1-4077-B675-C9AF7E15D115}"/>
              </a:ext>
            </a:extLst>
          </p:cNvPr>
          <p:cNvSpPr txBox="1">
            <a:spLocks noGrp="1"/>
          </p:cNvSpPr>
          <p:nvPr>
            <p:ph type="body" sz="quarter" idx="138" hasCustomPrompt="1"/>
          </p:nvPr>
        </p:nvSpPr>
        <p:spPr>
          <a:xfrm>
            <a:off x="1267652" y="1549400"/>
            <a:ext cx="2843332"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28" name="Double Click to edit text">
            <a:extLst>
              <a:ext uri="{FF2B5EF4-FFF2-40B4-BE49-F238E27FC236}">
                <a16:creationId xmlns:a16="http://schemas.microsoft.com/office/drawing/2014/main" xmlns="" id="{5B35F78D-E89B-48BB-8F9E-A3A3E5F03040}"/>
              </a:ext>
            </a:extLst>
          </p:cNvPr>
          <p:cNvSpPr txBox="1">
            <a:spLocks noGrp="1"/>
          </p:cNvSpPr>
          <p:nvPr>
            <p:ph type="body" sz="quarter" idx="139" hasCustomPrompt="1"/>
          </p:nvPr>
        </p:nvSpPr>
        <p:spPr>
          <a:xfrm>
            <a:off x="1267653" y="2403530"/>
            <a:ext cx="3668143" cy="659354"/>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9" name="Text Placeholder 25">
            <a:extLst>
              <a:ext uri="{FF2B5EF4-FFF2-40B4-BE49-F238E27FC236}">
                <a16:creationId xmlns:a16="http://schemas.microsoft.com/office/drawing/2014/main" xmlns="" id="{66EA7C45-E2EE-473B-AF0B-7A6D32C5E137}"/>
              </a:ext>
            </a:extLst>
          </p:cNvPr>
          <p:cNvSpPr>
            <a:spLocks noGrp="1"/>
          </p:cNvSpPr>
          <p:nvPr>
            <p:ph type="body" sz="quarter" idx="74"/>
          </p:nvPr>
        </p:nvSpPr>
        <p:spPr>
          <a:xfrm>
            <a:off x="1267652" y="1140066"/>
            <a:ext cx="108924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30" name="Title">
            <a:extLst>
              <a:ext uri="{FF2B5EF4-FFF2-40B4-BE49-F238E27FC236}">
                <a16:creationId xmlns:a16="http://schemas.microsoft.com/office/drawing/2014/main" xmlns="" id="{1A209785-1937-4273-8692-9DCD166A798A}"/>
              </a:ext>
            </a:extLst>
          </p:cNvPr>
          <p:cNvSpPr txBox="1">
            <a:spLocks noGrp="1"/>
          </p:cNvSpPr>
          <p:nvPr>
            <p:ph type="body" sz="quarter" idx="140" hasCustomPrompt="1"/>
          </p:nvPr>
        </p:nvSpPr>
        <p:spPr>
          <a:xfrm>
            <a:off x="1288322" y="1165367"/>
            <a:ext cx="1009977"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Tree>
    <p:extLst>
      <p:ext uri="{BB962C8B-B14F-4D97-AF65-F5344CB8AC3E}">
        <p14:creationId xmlns:p14="http://schemas.microsoft.com/office/powerpoint/2010/main" val="1794206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5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8" name="Picture Placeholder 27">
            <a:extLst>
              <a:ext uri="{FF2B5EF4-FFF2-40B4-BE49-F238E27FC236}">
                <a16:creationId xmlns:a16="http://schemas.microsoft.com/office/drawing/2014/main" xmlns="" id="{153143EA-9485-4AD7-A0ED-E721863E837F}"/>
              </a:ext>
            </a:extLst>
          </p:cNvPr>
          <p:cNvSpPr>
            <a:spLocks noGrp="1"/>
          </p:cNvSpPr>
          <p:nvPr>
            <p:ph type="pic" sz="quarter" idx="135" hasCustomPrompt="1"/>
          </p:nvPr>
        </p:nvSpPr>
        <p:spPr>
          <a:xfrm>
            <a:off x="1354352" y="2421813"/>
            <a:ext cx="2524706" cy="1613381"/>
          </a:xfrm>
          <a:custGeom>
            <a:avLst/>
            <a:gdLst>
              <a:gd name="connsiteX0" fmla="*/ 0 w 5049411"/>
              <a:gd name="connsiteY0" fmla="*/ 0 h 3226762"/>
              <a:gd name="connsiteX1" fmla="*/ 5049411 w 5049411"/>
              <a:gd name="connsiteY1" fmla="*/ 0 h 3226762"/>
              <a:gd name="connsiteX2" fmla="*/ 5049411 w 5049411"/>
              <a:gd name="connsiteY2" fmla="*/ 3226762 h 3226762"/>
              <a:gd name="connsiteX3" fmla="*/ 0 w 5049411"/>
              <a:gd name="connsiteY3" fmla="*/ 3226762 h 3226762"/>
            </a:gdLst>
            <a:ahLst/>
            <a:cxnLst>
              <a:cxn ang="0">
                <a:pos x="connsiteX0" y="connsiteY0"/>
              </a:cxn>
              <a:cxn ang="0">
                <a:pos x="connsiteX1" y="connsiteY1"/>
              </a:cxn>
              <a:cxn ang="0">
                <a:pos x="connsiteX2" y="connsiteY2"/>
              </a:cxn>
              <a:cxn ang="0">
                <a:pos x="connsiteX3" y="connsiteY3"/>
              </a:cxn>
            </a:cxnLst>
            <a:rect l="l" t="t" r="r" b="b"/>
            <a:pathLst>
              <a:path w="5049411" h="3226762">
                <a:moveTo>
                  <a:pt x="0" y="0"/>
                </a:moveTo>
                <a:lnTo>
                  <a:pt x="5049411" y="0"/>
                </a:lnTo>
                <a:lnTo>
                  <a:pt x="5049411" y="3226762"/>
                </a:lnTo>
                <a:lnTo>
                  <a:pt x="0" y="3226762"/>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7" name="Picture Placeholder 26">
            <a:extLst>
              <a:ext uri="{FF2B5EF4-FFF2-40B4-BE49-F238E27FC236}">
                <a16:creationId xmlns:a16="http://schemas.microsoft.com/office/drawing/2014/main" xmlns="" id="{9BEEE1AC-D551-42FF-BF76-0D78E38DE251}"/>
              </a:ext>
            </a:extLst>
          </p:cNvPr>
          <p:cNvSpPr>
            <a:spLocks noGrp="1"/>
          </p:cNvSpPr>
          <p:nvPr>
            <p:ph type="pic" sz="quarter" idx="139" hasCustomPrompt="1"/>
          </p:nvPr>
        </p:nvSpPr>
        <p:spPr>
          <a:xfrm>
            <a:off x="4850795" y="2421813"/>
            <a:ext cx="2524706" cy="1613381"/>
          </a:xfrm>
          <a:custGeom>
            <a:avLst/>
            <a:gdLst>
              <a:gd name="connsiteX0" fmla="*/ 0 w 5049412"/>
              <a:gd name="connsiteY0" fmla="*/ 0 h 3226762"/>
              <a:gd name="connsiteX1" fmla="*/ 5049412 w 5049412"/>
              <a:gd name="connsiteY1" fmla="*/ 0 h 3226762"/>
              <a:gd name="connsiteX2" fmla="*/ 5049412 w 5049412"/>
              <a:gd name="connsiteY2" fmla="*/ 3226762 h 3226762"/>
              <a:gd name="connsiteX3" fmla="*/ 0 w 5049412"/>
              <a:gd name="connsiteY3" fmla="*/ 3226762 h 3226762"/>
            </a:gdLst>
            <a:ahLst/>
            <a:cxnLst>
              <a:cxn ang="0">
                <a:pos x="connsiteX0" y="connsiteY0"/>
              </a:cxn>
              <a:cxn ang="0">
                <a:pos x="connsiteX1" y="connsiteY1"/>
              </a:cxn>
              <a:cxn ang="0">
                <a:pos x="connsiteX2" y="connsiteY2"/>
              </a:cxn>
              <a:cxn ang="0">
                <a:pos x="connsiteX3" y="connsiteY3"/>
              </a:cxn>
            </a:cxnLst>
            <a:rect l="l" t="t" r="r" b="b"/>
            <a:pathLst>
              <a:path w="5049412" h="3226762">
                <a:moveTo>
                  <a:pt x="0" y="0"/>
                </a:moveTo>
                <a:lnTo>
                  <a:pt x="5049412" y="0"/>
                </a:lnTo>
                <a:lnTo>
                  <a:pt x="5049412" y="3226762"/>
                </a:lnTo>
                <a:lnTo>
                  <a:pt x="0" y="3226762"/>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9" name="Picture Placeholder 28">
            <a:extLst>
              <a:ext uri="{FF2B5EF4-FFF2-40B4-BE49-F238E27FC236}">
                <a16:creationId xmlns:a16="http://schemas.microsoft.com/office/drawing/2014/main" xmlns="" id="{6582D678-F2F4-440D-A926-5A6AC1628344}"/>
              </a:ext>
            </a:extLst>
          </p:cNvPr>
          <p:cNvSpPr>
            <a:spLocks noGrp="1"/>
          </p:cNvSpPr>
          <p:nvPr>
            <p:ph type="pic" sz="quarter" idx="140" hasCustomPrompt="1"/>
          </p:nvPr>
        </p:nvSpPr>
        <p:spPr>
          <a:xfrm>
            <a:off x="8347239" y="2421813"/>
            <a:ext cx="2524706" cy="1613381"/>
          </a:xfrm>
          <a:custGeom>
            <a:avLst/>
            <a:gdLst>
              <a:gd name="connsiteX0" fmla="*/ 0 w 5049411"/>
              <a:gd name="connsiteY0" fmla="*/ 0 h 3226762"/>
              <a:gd name="connsiteX1" fmla="*/ 5049411 w 5049411"/>
              <a:gd name="connsiteY1" fmla="*/ 0 h 3226762"/>
              <a:gd name="connsiteX2" fmla="*/ 5049411 w 5049411"/>
              <a:gd name="connsiteY2" fmla="*/ 3226762 h 3226762"/>
              <a:gd name="connsiteX3" fmla="*/ 0 w 5049411"/>
              <a:gd name="connsiteY3" fmla="*/ 3226762 h 3226762"/>
            </a:gdLst>
            <a:ahLst/>
            <a:cxnLst>
              <a:cxn ang="0">
                <a:pos x="connsiteX0" y="connsiteY0"/>
              </a:cxn>
              <a:cxn ang="0">
                <a:pos x="connsiteX1" y="connsiteY1"/>
              </a:cxn>
              <a:cxn ang="0">
                <a:pos x="connsiteX2" y="connsiteY2"/>
              </a:cxn>
              <a:cxn ang="0">
                <a:pos x="connsiteX3" y="connsiteY3"/>
              </a:cxn>
            </a:cxnLst>
            <a:rect l="l" t="t" r="r" b="b"/>
            <a:pathLst>
              <a:path w="5049411" h="3226762">
                <a:moveTo>
                  <a:pt x="0" y="0"/>
                </a:moveTo>
                <a:lnTo>
                  <a:pt x="5049411" y="0"/>
                </a:lnTo>
                <a:lnTo>
                  <a:pt x="5049411" y="3226762"/>
                </a:lnTo>
                <a:lnTo>
                  <a:pt x="0" y="3226762"/>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pic>
        <p:nvPicPr>
          <p:cNvPr id="9" name="image2.png" descr="image2.png">
            <a:extLst>
              <a:ext uri="{FF2B5EF4-FFF2-40B4-BE49-F238E27FC236}">
                <a16:creationId xmlns:a16="http://schemas.microsoft.com/office/drawing/2014/main" xmlns="" id="{38563FE3-E1FB-4F6F-B04B-0706D3CC8BC8}"/>
              </a:ext>
            </a:extLst>
          </p:cNvPr>
          <p:cNvPicPr>
            <a:picLocks noChangeAspect="1"/>
          </p:cNvPicPr>
          <p:nvPr userDrawn="1"/>
        </p:nvPicPr>
        <p:blipFill>
          <a:blip r:embed="rId2">
            <a:extLst/>
          </a:blip>
          <a:stretch>
            <a:fillRect/>
          </a:stretch>
        </p:blipFill>
        <p:spPr>
          <a:xfrm>
            <a:off x="634438" y="2329346"/>
            <a:ext cx="3931032" cy="2199309"/>
          </a:xfrm>
          <a:prstGeom prst="rect">
            <a:avLst/>
          </a:prstGeom>
          <a:ln w="12700">
            <a:miter lim="400000"/>
          </a:ln>
        </p:spPr>
      </p:pic>
      <p:pic>
        <p:nvPicPr>
          <p:cNvPr id="11" name="image2.png" descr="image2.png">
            <a:extLst>
              <a:ext uri="{FF2B5EF4-FFF2-40B4-BE49-F238E27FC236}">
                <a16:creationId xmlns:a16="http://schemas.microsoft.com/office/drawing/2014/main" xmlns="" id="{F67B515E-AAD3-46E3-92DF-886FC6D974D7}"/>
              </a:ext>
            </a:extLst>
          </p:cNvPr>
          <p:cNvPicPr>
            <a:picLocks noChangeAspect="1"/>
          </p:cNvPicPr>
          <p:nvPr userDrawn="1"/>
        </p:nvPicPr>
        <p:blipFill>
          <a:blip r:embed="rId2">
            <a:extLst/>
          </a:blip>
          <a:stretch>
            <a:fillRect/>
          </a:stretch>
        </p:blipFill>
        <p:spPr>
          <a:xfrm>
            <a:off x="4130881" y="2329346"/>
            <a:ext cx="3931033" cy="2199309"/>
          </a:xfrm>
          <a:prstGeom prst="rect">
            <a:avLst/>
          </a:prstGeom>
          <a:ln w="12700">
            <a:miter lim="400000"/>
          </a:ln>
        </p:spPr>
      </p:pic>
      <p:pic>
        <p:nvPicPr>
          <p:cNvPr id="13" name="image2.png" descr="image2.png">
            <a:extLst>
              <a:ext uri="{FF2B5EF4-FFF2-40B4-BE49-F238E27FC236}">
                <a16:creationId xmlns:a16="http://schemas.microsoft.com/office/drawing/2014/main" xmlns="" id="{87A7EEE4-F32C-43D7-9AE4-5B58EB23E722}"/>
              </a:ext>
            </a:extLst>
          </p:cNvPr>
          <p:cNvPicPr>
            <a:picLocks noChangeAspect="1"/>
          </p:cNvPicPr>
          <p:nvPr userDrawn="1"/>
        </p:nvPicPr>
        <p:blipFill>
          <a:blip r:embed="rId2">
            <a:extLst/>
          </a:blip>
          <a:stretch>
            <a:fillRect/>
          </a:stretch>
        </p:blipFill>
        <p:spPr>
          <a:xfrm>
            <a:off x="7627324" y="2329346"/>
            <a:ext cx="3931033" cy="2199309"/>
          </a:xfrm>
          <a:prstGeom prst="rect">
            <a:avLst/>
          </a:prstGeom>
          <a:ln w="12700">
            <a:miter lim="400000"/>
          </a:ln>
        </p:spPr>
      </p:pic>
      <p:sp>
        <p:nvSpPr>
          <p:cNvPr id="19" name="Text Placeholder 18">
            <a:extLst>
              <a:ext uri="{FF2B5EF4-FFF2-40B4-BE49-F238E27FC236}">
                <a16:creationId xmlns:a16="http://schemas.microsoft.com/office/drawing/2014/main" xmlns="" id="{3F01E493-BD04-4D2B-A40F-24A5D3870080}"/>
              </a:ext>
            </a:extLst>
          </p:cNvPr>
          <p:cNvSpPr>
            <a:spLocks noGrp="1"/>
          </p:cNvSpPr>
          <p:nvPr>
            <p:ph type="body" sz="quarter" idx="137"/>
          </p:nvPr>
        </p:nvSpPr>
        <p:spPr>
          <a:xfrm>
            <a:off x="5936952"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0" name="Title">
            <a:extLst>
              <a:ext uri="{FF2B5EF4-FFF2-40B4-BE49-F238E27FC236}">
                <a16:creationId xmlns:a16="http://schemas.microsoft.com/office/drawing/2014/main" xmlns="" id="{817005C3-A69D-46D8-84A1-F32523E435A6}"/>
              </a:ext>
            </a:extLst>
          </p:cNvPr>
          <p:cNvSpPr txBox="1">
            <a:spLocks noGrp="1"/>
          </p:cNvSpPr>
          <p:nvPr>
            <p:ph type="body" sz="quarter" idx="138" hasCustomPrompt="1"/>
          </p:nvPr>
        </p:nvSpPr>
        <p:spPr>
          <a:xfrm>
            <a:off x="634437" y="116913"/>
            <a:ext cx="10922529" cy="352969"/>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31" name="Double Click to edit text">
            <a:extLst>
              <a:ext uri="{FF2B5EF4-FFF2-40B4-BE49-F238E27FC236}">
                <a16:creationId xmlns:a16="http://schemas.microsoft.com/office/drawing/2014/main" xmlns="" id="{940AE8DF-98E5-4F3C-8161-AD9385C6052F}"/>
              </a:ext>
            </a:extLst>
          </p:cNvPr>
          <p:cNvSpPr txBox="1">
            <a:spLocks noGrp="1"/>
          </p:cNvSpPr>
          <p:nvPr>
            <p:ph type="body" sz="quarter" idx="149" hasCustomPrompt="1"/>
          </p:nvPr>
        </p:nvSpPr>
        <p:spPr>
          <a:xfrm>
            <a:off x="3046561" y="1147489"/>
            <a:ext cx="6098878" cy="502250"/>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2" name="Double Click to edit text">
            <a:extLst>
              <a:ext uri="{FF2B5EF4-FFF2-40B4-BE49-F238E27FC236}">
                <a16:creationId xmlns:a16="http://schemas.microsoft.com/office/drawing/2014/main" xmlns="" id="{C44FA38B-3F42-4393-A882-1727D3935998}"/>
              </a:ext>
            </a:extLst>
          </p:cNvPr>
          <p:cNvSpPr txBox="1">
            <a:spLocks noGrp="1"/>
          </p:cNvSpPr>
          <p:nvPr>
            <p:ph type="body" sz="quarter" idx="172" hasCustomPrompt="1"/>
          </p:nvPr>
        </p:nvSpPr>
        <p:spPr>
          <a:xfrm>
            <a:off x="1551990" y="5283045"/>
            <a:ext cx="2129446" cy="43235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3" name="Title">
            <a:extLst>
              <a:ext uri="{FF2B5EF4-FFF2-40B4-BE49-F238E27FC236}">
                <a16:creationId xmlns:a16="http://schemas.microsoft.com/office/drawing/2014/main" xmlns="" id="{926E8E0A-2A9F-4E66-9DFA-707FD6CE0B4D}"/>
              </a:ext>
            </a:extLst>
          </p:cNvPr>
          <p:cNvSpPr txBox="1">
            <a:spLocks noGrp="1"/>
          </p:cNvSpPr>
          <p:nvPr>
            <p:ph type="body" sz="quarter" idx="173" hasCustomPrompt="1"/>
          </p:nvPr>
        </p:nvSpPr>
        <p:spPr>
          <a:xfrm>
            <a:off x="1550963" y="5054997"/>
            <a:ext cx="2130795"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4" name="Double Click to edit text">
            <a:extLst>
              <a:ext uri="{FF2B5EF4-FFF2-40B4-BE49-F238E27FC236}">
                <a16:creationId xmlns:a16="http://schemas.microsoft.com/office/drawing/2014/main" xmlns="" id="{33EE3EDF-CA98-419E-B835-2E994484A489}"/>
              </a:ext>
            </a:extLst>
          </p:cNvPr>
          <p:cNvSpPr txBox="1">
            <a:spLocks noGrp="1"/>
          </p:cNvSpPr>
          <p:nvPr>
            <p:ph type="body" sz="quarter" idx="174" hasCustomPrompt="1"/>
          </p:nvPr>
        </p:nvSpPr>
        <p:spPr>
          <a:xfrm>
            <a:off x="5030955" y="5283045"/>
            <a:ext cx="2129446" cy="43235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5" name="Title">
            <a:extLst>
              <a:ext uri="{FF2B5EF4-FFF2-40B4-BE49-F238E27FC236}">
                <a16:creationId xmlns:a16="http://schemas.microsoft.com/office/drawing/2014/main" xmlns="" id="{43D453F2-838A-45EA-ADF6-E0B49DC47B73}"/>
              </a:ext>
            </a:extLst>
          </p:cNvPr>
          <p:cNvSpPr txBox="1">
            <a:spLocks noGrp="1"/>
          </p:cNvSpPr>
          <p:nvPr>
            <p:ph type="body" sz="quarter" idx="175" hasCustomPrompt="1"/>
          </p:nvPr>
        </p:nvSpPr>
        <p:spPr>
          <a:xfrm>
            <a:off x="5029929" y="5054997"/>
            <a:ext cx="2130795"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6" name="Double Click to edit text">
            <a:extLst>
              <a:ext uri="{FF2B5EF4-FFF2-40B4-BE49-F238E27FC236}">
                <a16:creationId xmlns:a16="http://schemas.microsoft.com/office/drawing/2014/main" xmlns="" id="{6C406403-019F-48A9-8416-734E111D957A}"/>
              </a:ext>
            </a:extLst>
          </p:cNvPr>
          <p:cNvSpPr txBox="1">
            <a:spLocks noGrp="1"/>
          </p:cNvSpPr>
          <p:nvPr>
            <p:ph type="body" sz="quarter" idx="176" hasCustomPrompt="1"/>
          </p:nvPr>
        </p:nvSpPr>
        <p:spPr>
          <a:xfrm>
            <a:off x="8509921" y="5283045"/>
            <a:ext cx="2129446" cy="432353"/>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7" name="Title">
            <a:extLst>
              <a:ext uri="{FF2B5EF4-FFF2-40B4-BE49-F238E27FC236}">
                <a16:creationId xmlns:a16="http://schemas.microsoft.com/office/drawing/2014/main" xmlns="" id="{DD180049-84D8-4801-A03E-94F5E11190E5}"/>
              </a:ext>
            </a:extLst>
          </p:cNvPr>
          <p:cNvSpPr txBox="1">
            <a:spLocks noGrp="1"/>
          </p:cNvSpPr>
          <p:nvPr>
            <p:ph type="body" sz="quarter" idx="177" hasCustomPrompt="1"/>
          </p:nvPr>
        </p:nvSpPr>
        <p:spPr>
          <a:xfrm>
            <a:off x="8508894" y="5054997"/>
            <a:ext cx="2130795" cy="266438"/>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287017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6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8" name="Picture Placeholder 17">
            <a:extLst>
              <a:ext uri="{FF2B5EF4-FFF2-40B4-BE49-F238E27FC236}">
                <a16:creationId xmlns:a16="http://schemas.microsoft.com/office/drawing/2014/main" xmlns="" id="{17A054C1-4D56-4E73-9A67-98E2F1987AC1}"/>
              </a:ext>
            </a:extLst>
          </p:cNvPr>
          <p:cNvSpPr>
            <a:spLocks noGrp="1"/>
          </p:cNvSpPr>
          <p:nvPr>
            <p:ph type="pic" sz="quarter" idx="135" hasCustomPrompt="1"/>
          </p:nvPr>
        </p:nvSpPr>
        <p:spPr>
          <a:xfrm>
            <a:off x="6566315" y="2916294"/>
            <a:ext cx="3815860" cy="2438477"/>
          </a:xfrm>
          <a:custGeom>
            <a:avLst/>
            <a:gdLst>
              <a:gd name="connsiteX0" fmla="*/ 0 w 7631719"/>
              <a:gd name="connsiteY0" fmla="*/ 0 h 4876954"/>
              <a:gd name="connsiteX1" fmla="*/ 7631719 w 7631719"/>
              <a:gd name="connsiteY1" fmla="*/ 0 h 4876954"/>
              <a:gd name="connsiteX2" fmla="*/ 7631719 w 7631719"/>
              <a:gd name="connsiteY2" fmla="*/ 4876954 h 4876954"/>
              <a:gd name="connsiteX3" fmla="*/ 0 w 7631719"/>
              <a:gd name="connsiteY3" fmla="*/ 4876954 h 4876954"/>
            </a:gdLst>
            <a:ahLst/>
            <a:cxnLst>
              <a:cxn ang="0">
                <a:pos x="connsiteX0" y="connsiteY0"/>
              </a:cxn>
              <a:cxn ang="0">
                <a:pos x="connsiteX1" y="connsiteY1"/>
              </a:cxn>
              <a:cxn ang="0">
                <a:pos x="connsiteX2" y="connsiteY2"/>
              </a:cxn>
              <a:cxn ang="0">
                <a:pos x="connsiteX3" y="connsiteY3"/>
              </a:cxn>
            </a:cxnLst>
            <a:rect l="l" t="t" r="r" b="b"/>
            <a:pathLst>
              <a:path w="7631719" h="4876954">
                <a:moveTo>
                  <a:pt x="0" y="0"/>
                </a:moveTo>
                <a:lnTo>
                  <a:pt x="7631719" y="0"/>
                </a:lnTo>
                <a:lnTo>
                  <a:pt x="7631719" y="4876954"/>
                </a:lnTo>
                <a:lnTo>
                  <a:pt x="0" y="4876954"/>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pic>
        <p:nvPicPr>
          <p:cNvPr id="9" name="image2.png" descr="image2.png">
            <a:extLst>
              <a:ext uri="{FF2B5EF4-FFF2-40B4-BE49-F238E27FC236}">
                <a16:creationId xmlns:a16="http://schemas.microsoft.com/office/drawing/2014/main" xmlns="" id="{8B6158F2-26D6-43A2-96E1-E6D3FBD659BC}"/>
              </a:ext>
            </a:extLst>
          </p:cNvPr>
          <p:cNvPicPr>
            <a:picLocks noChangeAspect="1"/>
          </p:cNvPicPr>
          <p:nvPr userDrawn="1"/>
        </p:nvPicPr>
        <p:blipFill>
          <a:blip r:embed="rId2">
            <a:extLst/>
          </a:blip>
          <a:stretch>
            <a:fillRect/>
          </a:stretch>
        </p:blipFill>
        <p:spPr>
          <a:xfrm>
            <a:off x="5478230" y="2776538"/>
            <a:ext cx="5941394" cy="3324053"/>
          </a:xfrm>
          <a:prstGeom prst="rect">
            <a:avLst/>
          </a:prstGeom>
          <a:ln w="12700">
            <a:miter lim="400000"/>
          </a:ln>
        </p:spPr>
      </p:pic>
      <p:sp>
        <p:nvSpPr>
          <p:cNvPr id="31" name="Text Placeholder 30">
            <a:extLst>
              <a:ext uri="{FF2B5EF4-FFF2-40B4-BE49-F238E27FC236}">
                <a16:creationId xmlns:a16="http://schemas.microsoft.com/office/drawing/2014/main" xmlns="" id="{FCE895C1-B5C7-45FF-9289-8E4E48AF217E}"/>
              </a:ext>
            </a:extLst>
          </p:cNvPr>
          <p:cNvSpPr>
            <a:spLocks noGrp="1"/>
          </p:cNvSpPr>
          <p:nvPr>
            <p:ph type="body" sz="quarter" idx="144"/>
          </p:nvPr>
        </p:nvSpPr>
        <p:spPr>
          <a:xfrm>
            <a:off x="1270453" y="1841586"/>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2" name="Text Placeholder 31">
            <a:extLst>
              <a:ext uri="{FF2B5EF4-FFF2-40B4-BE49-F238E27FC236}">
                <a16:creationId xmlns:a16="http://schemas.microsoft.com/office/drawing/2014/main" xmlns="" id="{7AFEFEBF-DDEC-4E2D-B630-8FE2A5190CA9}"/>
              </a:ext>
            </a:extLst>
          </p:cNvPr>
          <p:cNvSpPr>
            <a:spLocks noGrp="1"/>
          </p:cNvSpPr>
          <p:nvPr>
            <p:ph type="body" sz="quarter" idx="145"/>
          </p:nvPr>
        </p:nvSpPr>
        <p:spPr>
          <a:xfrm>
            <a:off x="1268975" y="3140075"/>
            <a:ext cx="508001" cy="508000"/>
          </a:xfrm>
          <a:custGeom>
            <a:avLst/>
            <a:gdLst>
              <a:gd name="connsiteX0" fmla="*/ 508001 w 1016002"/>
              <a:gd name="connsiteY0" fmla="*/ 0 h 1016000"/>
              <a:gd name="connsiteX1" fmla="*/ 1016002 w 1016002"/>
              <a:gd name="connsiteY1" fmla="*/ 508000 h 1016000"/>
              <a:gd name="connsiteX2" fmla="*/ 508001 w 1016002"/>
              <a:gd name="connsiteY2" fmla="*/ 1016000 h 1016000"/>
              <a:gd name="connsiteX3" fmla="*/ 0 w 1016002"/>
              <a:gd name="connsiteY3" fmla="*/ 508000 h 1016000"/>
              <a:gd name="connsiteX4" fmla="*/ 508001 w 1016002"/>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0">
                <a:moveTo>
                  <a:pt x="508001" y="0"/>
                </a:moveTo>
                <a:cubicBezTo>
                  <a:pt x="788562" y="0"/>
                  <a:pt x="1016002" y="227439"/>
                  <a:pt x="1016002" y="508000"/>
                </a:cubicBezTo>
                <a:cubicBezTo>
                  <a:pt x="1016002" y="788561"/>
                  <a:pt x="788562" y="1016000"/>
                  <a:pt x="508001" y="1016000"/>
                </a:cubicBezTo>
                <a:cubicBezTo>
                  <a:pt x="227440" y="1016000"/>
                  <a:pt x="0" y="788561"/>
                  <a:pt x="0" y="508000"/>
                </a:cubicBezTo>
                <a:cubicBezTo>
                  <a:pt x="0" y="227439"/>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3" name="Text Placeholder 32">
            <a:extLst>
              <a:ext uri="{FF2B5EF4-FFF2-40B4-BE49-F238E27FC236}">
                <a16:creationId xmlns:a16="http://schemas.microsoft.com/office/drawing/2014/main" xmlns="" id="{2BA332AE-7BEF-407A-85D6-B155E4B0E730}"/>
              </a:ext>
            </a:extLst>
          </p:cNvPr>
          <p:cNvSpPr>
            <a:spLocks noGrp="1"/>
          </p:cNvSpPr>
          <p:nvPr>
            <p:ph type="body" sz="quarter" idx="146"/>
          </p:nvPr>
        </p:nvSpPr>
        <p:spPr>
          <a:xfrm>
            <a:off x="1270683" y="4438564"/>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3"/>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4" name="Double Click to edit text">
            <a:extLst>
              <a:ext uri="{FF2B5EF4-FFF2-40B4-BE49-F238E27FC236}">
                <a16:creationId xmlns:a16="http://schemas.microsoft.com/office/drawing/2014/main" xmlns="" id="{F116D6EF-64F8-45D0-9C35-A34BC7085A72}"/>
              </a:ext>
            </a:extLst>
          </p:cNvPr>
          <p:cNvSpPr txBox="1">
            <a:spLocks noGrp="1"/>
          </p:cNvSpPr>
          <p:nvPr>
            <p:ph type="body" sz="quarter" idx="141" hasCustomPrompt="1"/>
          </p:nvPr>
        </p:nvSpPr>
        <p:spPr>
          <a:xfrm>
            <a:off x="1999646" y="2052176"/>
            <a:ext cx="2721625"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5" name="Title">
            <a:extLst>
              <a:ext uri="{FF2B5EF4-FFF2-40B4-BE49-F238E27FC236}">
                <a16:creationId xmlns:a16="http://schemas.microsoft.com/office/drawing/2014/main" xmlns="" id="{D20717E6-C5EF-48F7-B030-406F24BFF77E}"/>
              </a:ext>
            </a:extLst>
          </p:cNvPr>
          <p:cNvSpPr txBox="1">
            <a:spLocks noGrp="1"/>
          </p:cNvSpPr>
          <p:nvPr>
            <p:ph type="body" sz="quarter" idx="142" hasCustomPrompt="1"/>
          </p:nvPr>
        </p:nvSpPr>
        <p:spPr>
          <a:xfrm>
            <a:off x="1998162" y="1766974"/>
            <a:ext cx="2723348"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6" name="Double Click to edit text">
            <a:extLst>
              <a:ext uri="{FF2B5EF4-FFF2-40B4-BE49-F238E27FC236}">
                <a16:creationId xmlns:a16="http://schemas.microsoft.com/office/drawing/2014/main" xmlns="" id="{0BECF941-8DE2-45D7-A736-FF663C8F7930}"/>
              </a:ext>
            </a:extLst>
          </p:cNvPr>
          <p:cNvSpPr txBox="1">
            <a:spLocks noGrp="1"/>
          </p:cNvSpPr>
          <p:nvPr>
            <p:ph type="body" sz="quarter" idx="159" hasCustomPrompt="1"/>
          </p:nvPr>
        </p:nvSpPr>
        <p:spPr>
          <a:xfrm>
            <a:off x="1999375" y="3348429"/>
            <a:ext cx="2721625"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7" name="Title">
            <a:extLst>
              <a:ext uri="{FF2B5EF4-FFF2-40B4-BE49-F238E27FC236}">
                <a16:creationId xmlns:a16="http://schemas.microsoft.com/office/drawing/2014/main" xmlns="" id="{F5EA89CD-0BBA-4354-86FC-11E9C35C4CE2}"/>
              </a:ext>
            </a:extLst>
          </p:cNvPr>
          <p:cNvSpPr txBox="1">
            <a:spLocks noGrp="1"/>
          </p:cNvSpPr>
          <p:nvPr>
            <p:ph type="body" sz="quarter" idx="160" hasCustomPrompt="1"/>
          </p:nvPr>
        </p:nvSpPr>
        <p:spPr>
          <a:xfrm>
            <a:off x="1997891" y="3063227"/>
            <a:ext cx="2723348"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8" name="Double Click to edit text">
            <a:extLst>
              <a:ext uri="{FF2B5EF4-FFF2-40B4-BE49-F238E27FC236}">
                <a16:creationId xmlns:a16="http://schemas.microsoft.com/office/drawing/2014/main" xmlns="" id="{B28124A0-A88C-4302-9145-D931996A979E}"/>
              </a:ext>
            </a:extLst>
          </p:cNvPr>
          <p:cNvSpPr txBox="1">
            <a:spLocks noGrp="1"/>
          </p:cNvSpPr>
          <p:nvPr>
            <p:ph type="body" sz="quarter" idx="168" hasCustomPrompt="1"/>
          </p:nvPr>
        </p:nvSpPr>
        <p:spPr>
          <a:xfrm>
            <a:off x="2002520" y="4649549"/>
            <a:ext cx="2721625"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9" name="Title">
            <a:extLst>
              <a:ext uri="{FF2B5EF4-FFF2-40B4-BE49-F238E27FC236}">
                <a16:creationId xmlns:a16="http://schemas.microsoft.com/office/drawing/2014/main" xmlns="" id="{69C5BB16-9C2C-4CFE-8B4D-7E24BF88919E}"/>
              </a:ext>
            </a:extLst>
          </p:cNvPr>
          <p:cNvSpPr txBox="1">
            <a:spLocks noGrp="1"/>
          </p:cNvSpPr>
          <p:nvPr>
            <p:ph type="body" sz="quarter" idx="169" hasCustomPrompt="1"/>
          </p:nvPr>
        </p:nvSpPr>
        <p:spPr>
          <a:xfrm>
            <a:off x="2001036" y="4364347"/>
            <a:ext cx="2723348"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0" name="O">
            <a:extLst>
              <a:ext uri="{FF2B5EF4-FFF2-40B4-BE49-F238E27FC236}">
                <a16:creationId xmlns:a16="http://schemas.microsoft.com/office/drawing/2014/main" xmlns="" id="{0BB625D8-3075-4492-80B4-F728504DD025}"/>
              </a:ext>
            </a:extLst>
          </p:cNvPr>
          <p:cNvSpPr txBox="1">
            <a:spLocks noGrp="1"/>
          </p:cNvSpPr>
          <p:nvPr>
            <p:ph type="body" sz="quarter" idx="174" hasCustomPrompt="1"/>
          </p:nvPr>
        </p:nvSpPr>
        <p:spPr>
          <a:xfrm>
            <a:off x="1369087" y="1941267"/>
            <a:ext cx="307776" cy="307777"/>
          </a:xfrm>
          <a:prstGeom prst="rect">
            <a:avLst/>
          </a:prstGeom>
          <a:noFill/>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
        <p:nvSpPr>
          <p:cNvPr id="41" name="O">
            <a:extLst>
              <a:ext uri="{FF2B5EF4-FFF2-40B4-BE49-F238E27FC236}">
                <a16:creationId xmlns:a16="http://schemas.microsoft.com/office/drawing/2014/main" xmlns="" id="{ED3AF81B-9ECF-4327-AD2E-0C3F307EB112}"/>
              </a:ext>
            </a:extLst>
          </p:cNvPr>
          <p:cNvSpPr txBox="1">
            <a:spLocks noGrp="1"/>
          </p:cNvSpPr>
          <p:nvPr>
            <p:ph type="body" sz="quarter" idx="175" hasCustomPrompt="1"/>
          </p:nvPr>
        </p:nvSpPr>
        <p:spPr>
          <a:xfrm>
            <a:off x="1369087" y="3240187"/>
            <a:ext cx="307776" cy="307777"/>
          </a:xfrm>
          <a:prstGeom prst="rect">
            <a:avLst/>
          </a:prstGeom>
          <a:noFill/>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
        <p:nvSpPr>
          <p:cNvPr id="42" name="O">
            <a:extLst>
              <a:ext uri="{FF2B5EF4-FFF2-40B4-BE49-F238E27FC236}">
                <a16:creationId xmlns:a16="http://schemas.microsoft.com/office/drawing/2014/main" xmlns="" id="{2946B2DE-EAAC-4D2A-96F7-F016F0F655E9}"/>
              </a:ext>
            </a:extLst>
          </p:cNvPr>
          <p:cNvSpPr txBox="1">
            <a:spLocks noGrp="1"/>
          </p:cNvSpPr>
          <p:nvPr>
            <p:ph type="body" sz="quarter" idx="176" hasCustomPrompt="1"/>
          </p:nvPr>
        </p:nvSpPr>
        <p:spPr>
          <a:xfrm>
            <a:off x="1369087" y="4546260"/>
            <a:ext cx="307776" cy="307777"/>
          </a:xfrm>
          <a:prstGeom prst="rect">
            <a:avLst/>
          </a:prstGeom>
          <a:noFill/>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
        <p:nvSpPr>
          <p:cNvPr id="43" name="Double Click to edit text">
            <a:extLst>
              <a:ext uri="{FF2B5EF4-FFF2-40B4-BE49-F238E27FC236}">
                <a16:creationId xmlns:a16="http://schemas.microsoft.com/office/drawing/2014/main" xmlns="" id="{8174903B-64B4-4B1F-8F86-320280B851BC}"/>
              </a:ext>
            </a:extLst>
          </p:cNvPr>
          <p:cNvSpPr txBox="1">
            <a:spLocks noGrp="1"/>
          </p:cNvSpPr>
          <p:nvPr>
            <p:ph type="body" sz="quarter" idx="177" hasCustomPrompt="1"/>
          </p:nvPr>
        </p:nvSpPr>
        <p:spPr>
          <a:xfrm>
            <a:off x="6566315" y="1192565"/>
            <a:ext cx="3668143" cy="612357"/>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Tree>
    <p:extLst>
      <p:ext uri="{BB962C8B-B14F-4D97-AF65-F5344CB8AC3E}">
        <p14:creationId xmlns:p14="http://schemas.microsoft.com/office/powerpoint/2010/main" val="217174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7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41" name="Picture Placeholder 40">
            <a:extLst>
              <a:ext uri="{FF2B5EF4-FFF2-40B4-BE49-F238E27FC236}">
                <a16:creationId xmlns:a16="http://schemas.microsoft.com/office/drawing/2014/main" xmlns="" id="{043B5986-A827-4A9B-B2C0-6ED0ECB1E5B7}"/>
              </a:ext>
            </a:extLst>
          </p:cNvPr>
          <p:cNvSpPr>
            <a:spLocks noGrp="1"/>
          </p:cNvSpPr>
          <p:nvPr>
            <p:ph type="pic" sz="quarter" idx="135" hasCustomPrompt="1"/>
          </p:nvPr>
        </p:nvSpPr>
        <p:spPr>
          <a:xfrm>
            <a:off x="4506194" y="1262542"/>
            <a:ext cx="3222373" cy="2059217"/>
          </a:xfrm>
          <a:custGeom>
            <a:avLst/>
            <a:gdLst>
              <a:gd name="connsiteX0" fmla="*/ 0 w 6444746"/>
              <a:gd name="connsiteY0" fmla="*/ 0 h 4118433"/>
              <a:gd name="connsiteX1" fmla="*/ 6444746 w 6444746"/>
              <a:gd name="connsiteY1" fmla="*/ 0 h 4118433"/>
              <a:gd name="connsiteX2" fmla="*/ 6444746 w 6444746"/>
              <a:gd name="connsiteY2" fmla="*/ 4118433 h 4118433"/>
              <a:gd name="connsiteX3" fmla="*/ 0 w 6444746"/>
              <a:gd name="connsiteY3" fmla="*/ 4118433 h 4118433"/>
            </a:gdLst>
            <a:ahLst/>
            <a:cxnLst>
              <a:cxn ang="0">
                <a:pos x="connsiteX0" y="connsiteY0"/>
              </a:cxn>
              <a:cxn ang="0">
                <a:pos x="connsiteX1" y="connsiteY1"/>
              </a:cxn>
              <a:cxn ang="0">
                <a:pos x="connsiteX2" y="connsiteY2"/>
              </a:cxn>
              <a:cxn ang="0">
                <a:pos x="connsiteX3" y="connsiteY3"/>
              </a:cxn>
            </a:cxnLst>
            <a:rect l="l" t="t" r="r" b="b"/>
            <a:pathLst>
              <a:path w="6444746" h="4118433">
                <a:moveTo>
                  <a:pt x="0" y="0"/>
                </a:moveTo>
                <a:lnTo>
                  <a:pt x="6444746" y="0"/>
                </a:lnTo>
                <a:lnTo>
                  <a:pt x="6444746" y="4118433"/>
                </a:lnTo>
                <a:lnTo>
                  <a:pt x="0" y="4118433"/>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pic>
        <p:nvPicPr>
          <p:cNvPr id="18" name="image2.png" descr="image2.png">
            <a:extLst>
              <a:ext uri="{FF2B5EF4-FFF2-40B4-BE49-F238E27FC236}">
                <a16:creationId xmlns:a16="http://schemas.microsoft.com/office/drawing/2014/main" xmlns="" id="{15061B40-D0D7-42D0-946B-FAEAC79DCA31}"/>
              </a:ext>
            </a:extLst>
          </p:cNvPr>
          <p:cNvPicPr>
            <a:picLocks noChangeAspect="1"/>
          </p:cNvPicPr>
          <p:nvPr userDrawn="1"/>
        </p:nvPicPr>
        <p:blipFill>
          <a:blip r:embed="rId2">
            <a:extLst/>
          </a:blip>
          <a:stretch>
            <a:fillRect/>
          </a:stretch>
        </p:blipFill>
        <p:spPr>
          <a:xfrm>
            <a:off x="3587341" y="1144521"/>
            <a:ext cx="5017318" cy="2807057"/>
          </a:xfrm>
          <a:prstGeom prst="rect">
            <a:avLst/>
          </a:prstGeom>
          <a:ln w="12700">
            <a:miter lim="400000"/>
          </a:ln>
        </p:spPr>
      </p:pic>
      <p:sp>
        <p:nvSpPr>
          <p:cNvPr id="20" name="Text Placeholder 19">
            <a:extLst>
              <a:ext uri="{FF2B5EF4-FFF2-40B4-BE49-F238E27FC236}">
                <a16:creationId xmlns:a16="http://schemas.microsoft.com/office/drawing/2014/main" xmlns="" id="{AEB9B309-B87B-48F7-BEE9-5A536AA68851}"/>
              </a:ext>
            </a:extLst>
          </p:cNvPr>
          <p:cNvSpPr>
            <a:spLocks noGrp="1"/>
          </p:cNvSpPr>
          <p:nvPr>
            <p:ph type="body" sz="quarter" idx="137"/>
          </p:nvPr>
        </p:nvSpPr>
        <p:spPr>
          <a:xfrm>
            <a:off x="5936952"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1" name="Title">
            <a:extLst>
              <a:ext uri="{FF2B5EF4-FFF2-40B4-BE49-F238E27FC236}">
                <a16:creationId xmlns:a16="http://schemas.microsoft.com/office/drawing/2014/main" xmlns="" id="{EA660F7C-FDE4-4487-8D2C-457B754B4BBB}"/>
              </a:ext>
            </a:extLst>
          </p:cNvPr>
          <p:cNvSpPr txBox="1">
            <a:spLocks noGrp="1"/>
          </p:cNvSpPr>
          <p:nvPr>
            <p:ph type="body" sz="quarter" idx="138" hasCustomPrompt="1"/>
          </p:nvPr>
        </p:nvSpPr>
        <p:spPr>
          <a:xfrm>
            <a:off x="634437" y="116913"/>
            <a:ext cx="10922529" cy="352969"/>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23" name="Double Click to edit text">
            <a:extLst>
              <a:ext uri="{FF2B5EF4-FFF2-40B4-BE49-F238E27FC236}">
                <a16:creationId xmlns:a16="http://schemas.microsoft.com/office/drawing/2014/main" xmlns="" id="{15CE9E68-FD55-45CC-B35C-3240B3BCAE42}"/>
              </a:ext>
            </a:extLst>
          </p:cNvPr>
          <p:cNvSpPr txBox="1">
            <a:spLocks noGrp="1"/>
          </p:cNvSpPr>
          <p:nvPr>
            <p:ph type="body" sz="quarter" idx="139" hasCustomPrompt="1"/>
          </p:nvPr>
        </p:nvSpPr>
        <p:spPr>
          <a:xfrm>
            <a:off x="1268975" y="5323711"/>
            <a:ext cx="2807978" cy="389305"/>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4" name="Title">
            <a:extLst>
              <a:ext uri="{FF2B5EF4-FFF2-40B4-BE49-F238E27FC236}">
                <a16:creationId xmlns:a16="http://schemas.microsoft.com/office/drawing/2014/main" xmlns="" id="{60EE7C9E-9495-4022-B411-7BA694E71EF9}"/>
              </a:ext>
            </a:extLst>
          </p:cNvPr>
          <p:cNvSpPr txBox="1">
            <a:spLocks noGrp="1"/>
          </p:cNvSpPr>
          <p:nvPr>
            <p:ph type="body" sz="quarter" idx="140" hasCustomPrompt="1"/>
          </p:nvPr>
        </p:nvSpPr>
        <p:spPr>
          <a:xfrm>
            <a:off x="1268975" y="5048994"/>
            <a:ext cx="2807978" cy="216427"/>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1" name="Text Placeholder 30">
            <a:extLst>
              <a:ext uri="{FF2B5EF4-FFF2-40B4-BE49-F238E27FC236}">
                <a16:creationId xmlns:a16="http://schemas.microsoft.com/office/drawing/2014/main" xmlns="" id="{9AE8C69F-8C8E-4CCE-91B2-31DC541770C5}"/>
              </a:ext>
            </a:extLst>
          </p:cNvPr>
          <p:cNvSpPr>
            <a:spLocks noGrp="1"/>
          </p:cNvSpPr>
          <p:nvPr>
            <p:ph type="body" sz="quarter" idx="171"/>
          </p:nvPr>
        </p:nvSpPr>
        <p:spPr>
          <a:xfrm>
            <a:off x="2418962" y="4214267"/>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2" name="O">
            <a:extLst>
              <a:ext uri="{FF2B5EF4-FFF2-40B4-BE49-F238E27FC236}">
                <a16:creationId xmlns:a16="http://schemas.microsoft.com/office/drawing/2014/main" xmlns="" id="{AF1DD508-1CF8-4655-8B78-C0FA79A6684B}"/>
              </a:ext>
            </a:extLst>
          </p:cNvPr>
          <p:cNvSpPr txBox="1">
            <a:spLocks noGrp="1"/>
          </p:cNvSpPr>
          <p:nvPr>
            <p:ph type="body" sz="quarter" idx="154" hasCustomPrompt="1"/>
          </p:nvPr>
        </p:nvSpPr>
        <p:spPr>
          <a:xfrm>
            <a:off x="2519074" y="4314379"/>
            <a:ext cx="307776" cy="307777"/>
          </a:xfrm>
          <a:prstGeom prst="rect">
            <a:avLst/>
          </a:prstGeom>
          <a:noFill/>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
        <p:nvSpPr>
          <p:cNvPr id="33" name="Text Placeholder 32">
            <a:extLst>
              <a:ext uri="{FF2B5EF4-FFF2-40B4-BE49-F238E27FC236}">
                <a16:creationId xmlns:a16="http://schemas.microsoft.com/office/drawing/2014/main" xmlns="" id="{5BB09A42-7A52-4A72-A1F4-3B3BE6B2AC5D}"/>
              </a:ext>
            </a:extLst>
          </p:cNvPr>
          <p:cNvSpPr>
            <a:spLocks noGrp="1"/>
          </p:cNvSpPr>
          <p:nvPr>
            <p:ph type="body" sz="quarter" idx="174"/>
          </p:nvPr>
        </p:nvSpPr>
        <p:spPr>
          <a:xfrm>
            <a:off x="5841999" y="4214267"/>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3"/>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4" name="O">
            <a:extLst>
              <a:ext uri="{FF2B5EF4-FFF2-40B4-BE49-F238E27FC236}">
                <a16:creationId xmlns:a16="http://schemas.microsoft.com/office/drawing/2014/main" xmlns="" id="{3CDE28EA-DF19-4E94-9D87-7DB04F7C3763}"/>
              </a:ext>
            </a:extLst>
          </p:cNvPr>
          <p:cNvSpPr txBox="1">
            <a:spLocks noGrp="1"/>
          </p:cNvSpPr>
          <p:nvPr>
            <p:ph type="body" sz="quarter" idx="175" hasCustomPrompt="1"/>
          </p:nvPr>
        </p:nvSpPr>
        <p:spPr>
          <a:xfrm>
            <a:off x="5942112" y="4314379"/>
            <a:ext cx="307776" cy="307777"/>
          </a:xfrm>
          <a:prstGeom prst="rect">
            <a:avLst/>
          </a:prstGeom>
          <a:noFill/>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
        <p:nvSpPr>
          <p:cNvPr id="35" name="Text Placeholder 34">
            <a:extLst>
              <a:ext uri="{FF2B5EF4-FFF2-40B4-BE49-F238E27FC236}">
                <a16:creationId xmlns:a16="http://schemas.microsoft.com/office/drawing/2014/main" xmlns="" id="{B972180B-3053-4082-83D0-0CDE59060944}"/>
              </a:ext>
            </a:extLst>
          </p:cNvPr>
          <p:cNvSpPr>
            <a:spLocks noGrp="1"/>
          </p:cNvSpPr>
          <p:nvPr>
            <p:ph type="body" sz="quarter" idx="176"/>
          </p:nvPr>
        </p:nvSpPr>
        <p:spPr>
          <a:xfrm>
            <a:off x="9265036" y="4214267"/>
            <a:ext cx="508001" cy="504636"/>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6" name="O">
            <a:extLst>
              <a:ext uri="{FF2B5EF4-FFF2-40B4-BE49-F238E27FC236}">
                <a16:creationId xmlns:a16="http://schemas.microsoft.com/office/drawing/2014/main" xmlns="" id="{B9DA9D8A-4E7D-43EB-B819-C32AA5EBC2AF}"/>
              </a:ext>
            </a:extLst>
          </p:cNvPr>
          <p:cNvSpPr txBox="1">
            <a:spLocks noGrp="1"/>
          </p:cNvSpPr>
          <p:nvPr>
            <p:ph type="body" sz="quarter" idx="177" hasCustomPrompt="1"/>
          </p:nvPr>
        </p:nvSpPr>
        <p:spPr>
          <a:xfrm>
            <a:off x="9365148" y="4311014"/>
            <a:ext cx="307776" cy="307777"/>
          </a:xfrm>
          <a:prstGeom prst="rect">
            <a:avLst/>
          </a:prstGeom>
          <a:noFill/>
        </p:spPr>
        <p:txBody>
          <a:bodyPr wrap="square" lIns="0" tIns="0" rIns="0" bIns="0" anchor="ctr">
            <a:spAutoFit/>
          </a:bodyPr>
          <a:lstStyle>
            <a:lvl1pPr algn="ctr" defTabSz="457200">
              <a:lnSpc>
                <a:spcPct val="100000"/>
              </a:lnSpc>
              <a:defRPr sz="2000">
                <a:solidFill>
                  <a:srgbClr val="F7F9FF"/>
                </a:solidFill>
                <a:latin typeface="linea-basic-10"/>
                <a:ea typeface="linea-basic-10"/>
                <a:cs typeface="linea-basic-10"/>
                <a:sym typeface="linea-basic-10"/>
              </a:defRPr>
            </a:lvl1pPr>
          </a:lstStyle>
          <a:p>
            <a:pPr lvl="0"/>
            <a:r>
              <a:rPr lang="en-US" dirty="0"/>
              <a:t>O</a:t>
            </a:r>
          </a:p>
        </p:txBody>
      </p:sp>
      <p:sp>
        <p:nvSpPr>
          <p:cNvPr id="37" name="Double Click to edit text">
            <a:extLst>
              <a:ext uri="{FF2B5EF4-FFF2-40B4-BE49-F238E27FC236}">
                <a16:creationId xmlns:a16="http://schemas.microsoft.com/office/drawing/2014/main" xmlns="" id="{3C2F63C7-3731-4F6B-A333-5749DFA7025B}"/>
              </a:ext>
            </a:extLst>
          </p:cNvPr>
          <p:cNvSpPr txBox="1">
            <a:spLocks noGrp="1"/>
          </p:cNvSpPr>
          <p:nvPr>
            <p:ph type="body" sz="quarter" idx="178" hasCustomPrompt="1"/>
          </p:nvPr>
        </p:nvSpPr>
        <p:spPr>
          <a:xfrm>
            <a:off x="4692011" y="5323711"/>
            <a:ext cx="2807978" cy="389305"/>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8" name="Title">
            <a:extLst>
              <a:ext uri="{FF2B5EF4-FFF2-40B4-BE49-F238E27FC236}">
                <a16:creationId xmlns:a16="http://schemas.microsoft.com/office/drawing/2014/main" xmlns="" id="{10A3D732-F19B-4DF2-822B-88D7869C5395}"/>
              </a:ext>
            </a:extLst>
          </p:cNvPr>
          <p:cNvSpPr txBox="1">
            <a:spLocks noGrp="1"/>
          </p:cNvSpPr>
          <p:nvPr>
            <p:ph type="body" sz="quarter" idx="179" hasCustomPrompt="1"/>
          </p:nvPr>
        </p:nvSpPr>
        <p:spPr>
          <a:xfrm>
            <a:off x="4692011" y="5048994"/>
            <a:ext cx="2807978" cy="216427"/>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9" name="Double Click to edit text">
            <a:extLst>
              <a:ext uri="{FF2B5EF4-FFF2-40B4-BE49-F238E27FC236}">
                <a16:creationId xmlns:a16="http://schemas.microsoft.com/office/drawing/2014/main" xmlns="" id="{576F462A-F5E5-479F-BBC9-4548F087CA6C}"/>
              </a:ext>
            </a:extLst>
          </p:cNvPr>
          <p:cNvSpPr txBox="1">
            <a:spLocks noGrp="1"/>
          </p:cNvSpPr>
          <p:nvPr>
            <p:ph type="body" sz="quarter" idx="180" hasCustomPrompt="1"/>
          </p:nvPr>
        </p:nvSpPr>
        <p:spPr>
          <a:xfrm>
            <a:off x="8115048" y="5323711"/>
            <a:ext cx="2807978" cy="389305"/>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0" name="Title">
            <a:extLst>
              <a:ext uri="{FF2B5EF4-FFF2-40B4-BE49-F238E27FC236}">
                <a16:creationId xmlns:a16="http://schemas.microsoft.com/office/drawing/2014/main" xmlns="" id="{982C866A-C9D7-4647-9AF2-427AEB0429BD}"/>
              </a:ext>
            </a:extLst>
          </p:cNvPr>
          <p:cNvSpPr txBox="1">
            <a:spLocks noGrp="1"/>
          </p:cNvSpPr>
          <p:nvPr>
            <p:ph type="body" sz="quarter" idx="181" hasCustomPrompt="1"/>
          </p:nvPr>
        </p:nvSpPr>
        <p:spPr>
          <a:xfrm>
            <a:off x="8115048" y="5048994"/>
            <a:ext cx="2807978" cy="216427"/>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2249237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1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9" name="Picture Placeholder 18">
            <a:extLst>
              <a:ext uri="{FF2B5EF4-FFF2-40B4-BE49-F238E27FC236}">
                <a16:creationId xmlns:a16="http://schemas.microsoft.com/office/drawing/2014/main" xmlns="" id="{DF261D72-581F-4681-8991-9161E15055B9}"/>
              </a:ext>
            </a:extLst>
          </p:cNvPr>
          <p:cNvSpPr>
            <a:spLocks noGrp="1"/>
          </p:cNvSpPr>
          <p:nvPr>
            <p:ph type="pic" sz="quarter" idx="135" hasCustomPrompt="1"/>
          </p:nvPr>
        </p:nvSpPr>
        <p:spPr>
          <a:xfrm>
            <a:off x="1379680" y="1874625"/>
            <a:ext cx="3388562" cy="2085971"/>
          </a:xfrm>
          <a:custGeom>
            <a:avLst/>
            <a:gdLst>
              <a:gd name="connsiteX0" fmla="*/ 0 w 6777123"/>
              <a:gd name="connsiteY0" fmla="*/ 0 h 4171941"/>
              <a:gd name="connsiteX1" fmla="*/ 6777123 w 6777123"/>
              <a:gd name="connsiteY1" fmla="*/ 0 h 4171941"/>
              <a:gd name="connsiteX2" fmla="*/ 6777123 w 6777123"/>
              <a:gd name="connsiteY2" fmla="*/ 4171941 h 4171941"/>
              <a:gd name="connsiteX3" fmla="*/ 0 w 6777123"/>
              <a:gd name="connsiteY3" fmla="*/ 4171941 h 4171941"/>
            </a:gdLst>
            <a:ahLst/>
            <a:cxnLst>
              <a:cxn ang="0">
                <a:pos x="connsiteX0" y="connsiteY0"/>
              </a:cxn>
              <a:cxn ang="0">
                <a:pos x="connsiteX1" y="connsiteY1"/>
              </a:cxn>
              <a:cxn ang="0">
                <a:pos x="connsiteX2" y="connsiteY2"/>
              </a:cxn>
              <a:cxn ang="0">
                <a:pos x="connsiteX3" y="connsiteY3"/>
              </a:cxn>
            </a:cxnLst>
            <a:rect l="l" t="t" r="r" b="b"/>
            <a:pathLst>
              <a:path w="6777123" h="4171941">
                <a:moveTo>
                  <a:pt x="0" y="0"/>
                </a:moveTo>
                <a:lnTo>
                  <a:pt x="6777123" y="0"/>
                </a:lnTo>
                <a:lnTo>
                  <a:pt x="6777123" y="4171941"/>
                </a:lnTo>
                <a:lnTo>
                  <a:pt x="0" y="417194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7" name="Text Placeholder 16">
            <a:extLst>
              <a:ext uri="{FF2B5EF4-FFF2-40B4-BE49-F238E27FC236}">
                <a16:creationId xmlns:a16="http://schemas.microsoft.com/office/drawing/2014/main" xmlns="" id="{F4696F2F-6F6C-491A-98C7-60E9F7259A74}"/>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Tree>
    <p:extLst>
      <p:ext uri="{BB962C8B-B14F-4D97-AF65-F5344CB8AC3E}">
        <p14:creationId xmlns:p14="http://schemas.microsoft.com/office/powerpoint/2010/main" val="657159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8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9" name="Picture Placeholder 18">
            <a:extLst>
              <a:ext uri="{FF2B5EF4-FFF2-40B4-BE49-F238E27FC236}">
                <a16:creationId xmlns:a16="http://schemas.microsoft.com/office/drawing/2014/main" xmlns="" id="{DF261D72-581F-4681-8991-9161E15055B9}"/>
              </a:ext>
            </a:extLst>
          </p:cNvPr>
          <p:cNvSpPr>
            <a:spLocks noGrp="1"/>
          </p:cNvSpPr>
          <p:nvPr>
            <p:ph type="pic" sz="quarter" idx="135" hasCustomPrompt="1"/>
          </p:nvPr>
        </p:nvSpPr>
        <p:spPr>
          <a:xfrm>
            <a:off x="1379680" y="1874625"/>
            <a:ext cx="3388562" cy="2085971"/>
          </a:xfrm>
          <a:custGeom>
            <a:avLst/>
            <a:gdLst>
              <a:gd name="connsiteX0" fmla="*/ 0 w 6777123"/>
              <a:gd name="connsiteY0" fmla="*/ 0 h 4171941"/>
              <a:gd name="connsiteX1" fmla="*/ 6777123 w 6777123"/>
              <a:gd name="connsiteY1" fmla="*/ 0 h 4171941"/>
              <a:gd name="connsiteX2" fmla="*/ 6777123 w 6777123"/>
              <a:gd name="connsiteY2" fmla="*/ 4171941 h 4171941"/>
              <a:gd name="connsiteX3" fmla="*/ 0 w 6777123"/>
              <a:gd name="connsiteY3" fmla="*/ 4171941 h 4171941"/>
            </a:gdLst>
            <a:ahLst/>
            <a:cxnLst>
              <a:cxn ang="0">
                <a:pos x="connsiteX0" y="connsiteY0"/>
              </a:cxn>
              <a:cxn ang="0">
                <a:pos x="connsiteX1" y="connsiteY1"/>
              </a:cxn>
              <a:cxn ang="0">
                <a:pos x="connsiteX2" y="connsiteY2"/>
              </a:cxn>
              <a:cxn ang="0">
                <a:pos x="connsiteX3" y="connsiteY3"/>
              </a:cxn>
            </a:cxnLst>
            <a:rect l="l" t="t" r="r" b="b"/>
            <a:pathLst>
              <a:path w="6777123" h="4171941">
                <a:moveTo>
                  <a:pt x="0" y="0"/>
                </a:moveTo>
                <a:lnTo>
                  <a:pt x="6777123" y="0"/>
                </a:lnTo>
                <a:lnTo>
                  <a:pt x="6777123" y="4171941"/>
                </a:lnTo>
                <a:lnTo>
                  <a:pt x="0" y="4171941"/>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pic>
        <p:nvPicPr>
          <p:cNvPr id="9" name="image3.png" descr="image3.png">
            <a:extLst>
              <a:ext uri="{FF2B5EF4-FFF2-40B4-BE49-F238E27FC236}">
                <a16:creationId xmlns:a16="http://schemas.microsoft.com/office/drawing/2014/main" xmlns="" id="{ED892565-0A77-4A3F-8216-0EBE5D91195B}"/>
              </a:ext>
            </a:extLst>
          </p:cNvPr>
          <p:cNvPicPr>
            <a:picLocks noChangeAspect="1"/>
          </p:cNvPicPr>
          <p:nvPr userDrawn="1"/>
        </p:nvPicPr>
        <p:blipFill>
          <a:blip r:embed="rId2">
            <a:extLst/>
          </a:blip>
          <a:stretch>
            <a:fillRect/>
          </a:stretch>
        </p:blipFill>
        <p:spPr>
          <a:xfrm>
            <a:off x="1181925" y="1694633"/>
            <a:ext cx="3784074" cy="3468734"/>
          </a:xfrm>
          <a:prstGeom prst="rect">
            <a:avLst/>
          </a:prstGeom>
          <a:ln w="12700">
            <a:miter lim="400000"/>
          </a:ln>
        </p:spPr>
      </p:pic>
      <p:sp>
        <p:nvSpPr>
          <p:cNvPr id="17" name="Text Placeholder 16">
            <a:extLst>
              <a:ext uri="{FF2B5EF4-FFF2-40B4-BE49-F238E27FC236}">
                <a16:creationId xmlns:a16="http://schemas.microsoft.com/office/drawing/2014/main" xmlns="" id="{F4696F2F-6F6C-491A-98C7-60E9F7259A74}"/>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18" name="Title">
            <a:extLst>
              <a:ext uri="{FF2B5EF4-FFF2-40B4-BE49-F238E27FC236}">
                <a16:creationId xmlns:a16="http://schemas.microsoft.com/office/drawing/2014/main" xmlns="" id="{B7C5FF45-E0FB-44C0-B3DA-D83DE950B359}"/>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50" name="Double Click to edit text">
            <a:extLst>
              <a:ext uri="{FF2B5EF4-FFF2-40B4-BE49-F238E27FC236}">
                <a16:creationId xmlns:a16="http://schemas.microsoft.com/office/drawing/2014/main" xmlns="" id="{6EBF3D7B-4851-4EE1-8EC4-93F36FA3D1B3}"/>
              </a:ext>
            </a:extLst>
          </p:cNvPr>
          <p:cNvSpPr txBox="1">
            <a:spLocks noGrp="1"/>
          </p:cNvSpPr>
          <p:nvPr>
            <p:ph type="body" sz="quarter" idx="141" hasCustomPrompt="1"/>
          </p:nvPr>
        </p:nvSpPr>
        <p:spPr>
          <a:xfrm>
            <a:off x="6801321" y="1983990"/>
            <a:ext cx="4141800"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1" name="Title">
            <a:extLst>
              <a:ext uri="{FF2B5EF4-FFF2-40B4-BE49-F238E27FC236}">
                <a16:creationId xmlns:a16="http://schemas.microsoft.com/office/drawing/2014/main" xmlns="" id="{5F18169F-4D12-463D-AFBE-04610BDDC6E2}"/>
              </a:ext>
            </a:extLst>
          </p:cNvPr>
          <p:cNvSpPr txBox="1">
            <a:spLocks noGrp="1"/>
          </p:cNvSpPr>
          <p:nvPr>
            <p:ph type="body" sz="quarter" idx="142" hasCustomPrompt="1"/>
          </p:nvPr>
        </p:nvSpPr>
        <p:spPr>
          <a:xfrm>
            <a:off x="6799864" y="1698788"/>
            <a:ext cx="4144423"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2" name="Double Click to edit text">
            <a:extLst>
              <a:ext uri="{FF2B5EF4-FFF2-40B4-BE49-F238E27FC236}">
                <a16:creationId xmlns:a16="http://schemas.microsoft.com/office/drawing/2014/main" xmlns="" id="{E03C49C2-1760-4980-8E52-4BA4A50B23FB}"/>
              </a:ext>
            </a:extLst>
          </p:cNvPr>
          <p:cNvSpPr txBox="1">
            <a:spLocks noGrp="1"/>
          </p:cNvSpPr>
          <p:nvPr>
            <p:ph type="body" sz="quarter" idx="159" hasCustomPrompt="1"/>
          </p:nvPr>
        </p:nvSpPr>
        <p:spPr>
          <a:xfrm>
            <a:off x="6804195" y="3352166"/>
            <a:ext cx="4137734"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3" name="Title">
            <a:extLst>
              <a:ext uri="{FF2B5EF4-FFF2-40B4-BE49-F238E27FC236}">
                <a16:creationId xmlns:a16="http://schemas.microsoft.com/office/drawing/2014/main" xmlns="" id="{B465B578-2618-4D03-9B7E-F73324453CC6}"/>
              </a:ext>
            </a:extLst>
          </p:cNvPr>
          <p:cNvSpPr txBox="1">
            <a:spLocks noGrp="1"/>
          </p:cNvSpPr>
          <p:nvPr>
            <p:ph type="body" sz="quarter" idx="160" hasCustomPrompt="1"/>
          </p:nvPr>
        </p:nvSpPr>
        <p:spPr>
          <a:xfrm>
            <a:off x="6802740" y="3066965"/>
            <a:ext cx="4140354"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4" name="Double Click to edit text">
            <a:extLst>
              <a:ext uri="{FF2B5EF4-FFF2-40B4-BE49-F238E27FC236}">
                <a16:creationId xmlns:a16="http://schemas.microsoft.com/office/drawing/2014/main" xmlns="" id="{6ED89C35-F428-4C7C-ABAC-C1C81937235D}"/>
              </a:ext>
            </a:extLst>
          </p:cNvPr>
          <p:cNvSpPr txBox="1">
            <a:spLocks noGrp="1"/>
          </p:cNvSpPr>
          <p:nvPr>
            <p:ph type="body" sz="quarter" idx="168" hasCustomPrompt="1"/>
          </p:nvPr>
        </p:nvSpPr>
        <p:spPr>
          <a:xfrm>
            <a:off x="6804194" y="4716568"/>
            <a:ext cx="4136995"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5" name="Title">
            <a:extLst>
              <a:ext uri="{FF2B5EF4-FFF2-40B4-BE49-F238E27FC236}">
                <a16:creationId xmlns:a16="http://schemas.microsoft.com/office/drawing/2014/main" xmlns="" id="{D7DE8A04-C25F-46B4-B33B-8995576C181F}"/>
              </a:ext>
            </a:extLst>
          </p:cNvPr>
          <p:cNvSpPr txBox="1">
            <a:spLocks noGrp="1"/>
          </p:cNvSpPr>
          <p:nvPr>
            <p:ph type="body" sz="quarter" idx="169" hasCustomPrompt="1"/>
          </p:nvPr>
        </p:nvSpPr>
        <p:spPr>
          <a:xfrm>
            <a:off x="6802740" y="4431366"/>
            <a:ext cx="4139614"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6" name="Text Placeholder 55">
            <a:extLst>
              <a:ext uri="{FF2B5EF4-FFF2-40B4-BE49-F238E27FC236}">
                <a16:creationId xmlns:a16="http://schemas.microsoft.com/office/drawing/2014/main" xmlns="" id="{5BE4E61A-6744-4BE9-9C83-D7FAF7248E03}"/>
              </a:ext>
            </a:extLst>
          </p:cNvPr>
          <p:cNvSpPr>
            <a:spLocks noGrp="1"/>
          </p:cNvSpPr>
          <p:nvPr>
            <p:ph type="body" sz="quarter" idx="144"/>
          </p:nvPr>
        </p:nvSpPr>
        <p:spPr>
          <a:xfrm>
            <a:off x="6009510" y="1810133"/>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57" name="Text Placeholder 56">
            <a:extLst>
              <a:ext uri="{FF2B5EF4-FFF2-40B4-BE49-F238E27FC236}">
                <a16:creationId xmlns:a16="http://schemas.microsoft.com/office/drawing/2014/main" xmlns="" id="{8C1CC70E-B8D5-4A6C-B1B2-55EC5A811293}"/>
              </a:ext>
            </a:extLst>
          </p:cNvPr>
          <p:cNvSpPr>
            <a:spLocks noGrp="1"/>
          </p:cNvSpPr>
          <p:nvPr>
            <p:ph type="body" sz="quarter" idx="145"/>
          </p:nvPr>
        </p:nvSpPr>
        <p:spPr>
          <a:xfrm>
            <a:off x="6009740" y="3171802"/>
            <a:ext cx="508001" cy="508000"/>
          </a:xfrm>
          <a:custGeom>
            <a:avLst/>
            <a:gdLst>
              <a:gd name="connsiteX0" fmla="*/ 508001 w 1016002"/>
              <a:gd name="connsiteY0" fmla="*/ 0 h 1016000"/>
              <a:gd name="connsiteX1" fmla="*/ 1016002 w 1016002"/>
              <a:gd name="connsiteY1" fmla="*/ 508000 h 1016000"/>
              <a:gd name="connsiteX2" fmla="*/ 508001 w 1016002"/>
              <a:gd name="connsiteY2" fmla="*/ 1016000 h 1016000"/>
              <a:gd name="connsiteX3" fmla="*/ 0 w 1016002"/>
              <a:gd name="connsiteY3" fmla="*/ 508000 h 1016000"/>
              <a:gd name="connsiteX4" fmla="*/ 508001 w 1016002"/>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0">
                <a:moveTo>
                  <a:pt x="508001" y="0"/>
                </a:moveTo>
                <a:cubicBezTo>
                  <a:pt x="788562" y="0"/>
                  <a:pt x="1016002" y="227439"/>
                  <a:pt x="1016002" y="508000"/>
                </a:cubicBezTo>
                <a:cubicBezTo>
                  <a:pt x="1016002" y="788561"/>
                  <a:pt x="788562" y="1016000"/>
                  <a:pt x="508001" y="1016000"/>
                </a:cubicBezTo>
                <a:cubicBezTo>
                  <a:pt x="227440" y="1016000"/>
                  <a:pt x="0" y="788561"/>
                  <a:pt x="0" y="508000"/>
                </a:cubicBezTo>
                <a:cubicBezTo>
                  <a:pt x="0" y="227439"/>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58" name="Text Placeholder 57">
            <a:extLst>
              <a:ext uri="{FF2B5EF4-FFF2-40B4-BE49-F238E27FC236}">
                <a16:creationId xmlns:a16="http://schemas.microsoft.com/office/drawing/2014/main" xmlns="" id="{E7BA950B-3EB5-4C3F-B2A3-3B4CB1A738F2}"/>
              </a:ext>
            </a:extLst>
          </p:cNvPr>
          <p:cNvSpPr>
            <a:spLocks noGrp="1"/>
          </p:cNvSpPr>
          <p:nvPr>
            <p:ph type="body" sz="quarter" idx="146"/>
          </p:nvPr>
        </p:nvSpPr>
        <p:spPr>
          <a:xfrm>
            <a:off x="6009740" y="4533471"/>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3"/>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59" name="Title">
            <a:extLst>
              <a:ext uri="{FF2B5EF4-FFF2-40B4-BE49-F238E27FC236}">
                <a16:creationId xmlns:a16="http://schemas.microsoft.com/office/drawing/2014/main" xmlns="" id="{C9A39B32-97E1-40D9-8972-339EE4A953DC}"/>
              </a:ext>
            </a:extLst>
          </p:cNvPr>
          <p:cNvSpPr txBox="1">
            <a:spLocks noGrp="1"/>
          </p:cNvSpPr>
          <p:nvPr>
            <p:ph type="body" sz="quarter" idx="143" hasCustomPrompt="1"/>
          </p:nvPr>
        </p:nvSpPr>
        <p:spPr>
          <a:xfrm>
            <a:off x="6114987" y="1969330"/>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60" name="Title">
            <a:extLst>
              <a:ext uri="{FF2B5EF4-FFF2-40B4-BE49-F238E27FC236}">
                <a16:creationId xmlns:a16="http://schemas.microsoft.com/office/drawing/2014/main" xmlns="" id="{AFA1658A-C158-43CC-A940-C3FC584A4EA9}"/>
              </a:ext>
            </a:extLst>
          </p:cNvPr>
          <p:cNvSpPr txBox="1">
            <a:spLocks noGrp="1"/>
          </p:cNvSpPr>
          <p:nvPr>
            <p:ph type="body" sz="quarter" idx="161" hasCustomPrompt="1"/>
          </p:nvPr>
        </p:nvSpPr>
        <p:spPr>
          <a:xfrm>
            <a:off x="6116424" y="3330516"/>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61" name="Title">
            <a:extLst>
              <a:ext uri="{FF2B5EF4-FFF2-40B4-BE49-F238E27FC236}">
                <a16:creationId xmlns:a16="http://schemas.microsoft.com/office/drawing/2014/main" xmlns="" id="{62A17807-CD8A-48C2-AE6B-6BA19E7BA925}"/>
              </a:ext>
            </a:extLst>
          </p:cNvPr>
          <p:cNvSpPr txBox="1">
            <a:spLocks noGrp="1"/>
          </p:cNvSpPr>
          <p:nvPr>
            <p:ph type="body" sz="quarter" idx="170" hasCustomPrompt="1"/>
          </p:nvPr>
        </p:nvSpPr>
        <p:spPr>
          <a:xfrm>
            <a:off x="6117861" y="4696465"/>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Tree>
    <p:extLst>
      <p:ext uri="{BB962C8B-B14F-4D97-AF65-F5344CB8AC3E}">
        <p14:creationId xmlns:p14="http://schemas.microsoft.com/office/powerpoint/2010/main" val="39781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2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7" name="Picture Placeholder 16">
            <a:extLst>
              <a:ext uri="{FF2B5EF4-FFF2-40B4-BE49-F238E27FC236}">
                <a16:creationId xmlns:a16="http://schemas.microsoft.com/office/drawing/2014/main" xmlns="" id="{E84B58C2-C4DC-498D-B055-58EF0B2510CB}"/>
              </a:ext>
            </a:extLst>
          </p:cNvPr>
          <p:cNvSpPr>
            <a:spLocks noGrp="1"/>
          </p:cNvSpPr>
          <p:nvPr>
            <p:ph type="pic" sz="quarter" idx="135" hasCustomPrompt="1"/>
          </p:nvPr>
        </p:nvSpPr>
        <p:spPr>
          <a:xfrm>
            <a:off x="6299886" y="1700904"/>
            <a:ext cx="1962945" cy="3560572"/>
          </a:xfrm>
          <a:custGeom>
            <a:avLst/>
            <a:gdLst>
              <a:gd name="connsiteX0" fmla="*/ 0 w 3925889"/>
              <a:gd name="connsiteY0" fmla="*/ 0 h 7121143"/>
              <a:gd name="connsiteX1" fmla="*/ 3925889 w 3925889"/>
              <a:gd name="connsiteY1" fmla="*/ 0 h 7121143"/>
              <a:gd name="connsiteX2" fmla="*/ 3925889 w 3925889"/>
              <a:gd name="connsiteY2" fmla="*/ 7121143 h 7121143"/>
              <a:gd name="connsiteX3" fmla="*/ 0 w 3925889"/>
              <a:gd name="connsiteY3" fmla="*/ 7121143 h 7121143"/>
            </a:gdLst>
            <a:ahLst/>
            <a:cxnLst>
              <a:cxn ang="0">
                <a:pos x="connsiteX0" y="connsiteY0"/>
              </a:cxn>
              <a:cxn ang="0">
                <a:pos x="connsiteX1" y="connsiteY1"/>
              </a:cxn>
              <a:cxn ang="0">
                <a:pos x="connsiteX2" y="connsiteY2"/>
              </a:cxn>
              <a:cxn ang="0">
                <a:pos x="connsiteX3" y="connsiteY3"/>
              </a:cxn>
            </a:cxnLst>
            <a:rect l="l" t="t" r="r" b="b"/>
            <a:pathLst>
              <a:path w="3925889" h="7121143">
                <a:moveTo>
                  <a:pt x="0" y="0"/>
                </a:moveTo>
                <a:lnTo>
                  <a:pt x="3925889" y="0"/>
                </a:lnTo>
                <a:lnTo>
                  <a:pt x="3925889" y="7121143"/>
                </a:lnTo>
                <a:lnTo>
                  <a:pt x="0" y="7121143"/>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8" name="Picture Placeholder 17">
            <a:extLst>
              <a:ext uri="{FF2B5EF4-FFF2-40B4-BE49-F238E27FC236}">
                <a16:creationId xmlns:a16="http://schemas.microsoft.com/office/drawing/2014/main" xmlns="" id="{E4DC7BF8-123E-46BA-8AA3-CA29268E2290}"/>
              </a:ext>
            </a:extLst>
          </p:cNvPr>
          <p:cNvSpPr>
            <a:spLocks noGrp="1"/>
          </p:cNvSpPr>
          <p:nvPr>
            <p:ph type="pic" sz="quarter" idx="136" hasCustomPrompt="1"/>
          </p:nvPr>
        </p:nvSpPr>
        <p:spPr>
          <a:xfrm>
            <a:off x="8865286" y="1700904"/>
            <a:ext cx="1962944" cy="3560572"/>
          </a:xfrm>
          <a:custGeom>
            <a:avLst/>
            <a:gdLst>
              <a:gd name="connsiteX0" fmla="*/ 0 w 3925888"/>
              <a:gd name="connsiteY0" fmla="*/ 0 h 7121143"/>
              <a:gd name="connsiteX1" fmla="*/ 3925888 w 3925888"/>
              <a:gd name="connsiteY1" fmla="*/ 0 h 7121143"/>
              <a:gd name="connsiteX2" fmla="*/ 3925888 w 3925888"/>
              <a:gd name="connsiteY2" fmla="*/ 7121143 h 7121143"/>
              <a:gd name="connsiteX3" fmla="*/ 0 w 3925888"/>
              <a:gd name="connsiteY3" fmla="*/ 7121143 h 7121143"/>
            </a:gdLst>
            <a:ahLst/>
            <a:cxnLst>
              <a:cxn ang="0">
                <a:pos x="connsiteX0" y="connsiteY0"/>
              </a:cxn>
              <a:cxn ang="0">
                <a:pos x="connsiteX1" y="connsiteY1"/>
              </a:cxn>
              <a:cxn ang="0">
                <a:pos x="connsiteX2" y="connsiteY2"/>
              </a:cxn>
              <a:cxn ang="0">
                <a:pos x="connsiteX3" y="connsiteY3"/>
              </a:cxn>
            </a:cxnLst>
            <a:rect l="l" t="t" r="r" b="b"/>
            <a:pathLst>
              <a:path w="3925888" h="7121143">
                <a:moveTo>
                  <a:pt x="0" y="0"/>
                </a:moveTo>
                <a:lnTo>
                  <a:pt x="3925888" y="0"/>
                </a:lnTo>
                <a:lnTo>
                  <a:pt x="3925888" y="7121143"/>
                </a:lnTo>
                <a:lnTo>
                  <a:pt x="0" y="7121143"/>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246279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eader 01 (16:9)">
    <p:spTree>
      <p:nvGrpSpPr>
        <p:cNvPr id="1" name=""/>
        <p:cNvGrpSpPr/>
        <p:nvPr/>
      </p:nvGrpSpPr>
      <p:grpSpPr>
        <a:xfrm>
          <a:off x="0" y="0"/>
          <a:ext cx="0" cy="0"/>
          <a:chOff x="0" y="0"/>
          <a:chExt cx="0" cy="0"/>
        </a:xfrm>
      </p:grpSpPr>
      <p:sp>
        <p:nvSpPr>
          <p:cNvPr id="14" name="CELLA Business Template"/>
          <p:cNvSpPr txBox="1">
            <a:spLocks noGrp="1"/>
          </p:cNvSpPr>
          <p:nvPr>
            <p:ph type="body" sz="quarter" idx="13"/>
          </p:nvPr>
        </p:nvSpPr>
        <p:spPr>
          <a:xfrm>
            <a:off x="634735" y="208988"/>
            <a:ext cx="10922530" cy="364202"/>
          </a:xfrm>
          <a:prstGeom prst="rect">
            <a:avLst/>
          </a:prstGeom>
        </p:spPr>
        <p:txBody>
          <a:bodyPr lIns="0" tIns="0" rIns="0" bIns="0">
            <a:spAutoFit/>
          </a:bodyPr>
          <a:lstStyle>
            <a:lvl1pPr>
              <a:lnSpc>
                <a:spcPct val="100000"/>
              </a:lnSpc>
              <a:defRPr>
                <a:latin typeface="仓耳玄三M W05" panose="02020400000000000000" pitchFamily="18" charset="-122"/>
                <a:ea typeface="仓耳玄三M W05" panose="02020400000000000000" pitchFamily="18" charset="-122"/>
              </a:defRPr>
            </a:lvl1pPr>
          </a:lstStyle>
          <a:p>
            <a:pPr algn="l">
              <a:lnSpc>
                <a:spcPct val="150000"/>
              </a:lnSpc>
              <a:defRPr sz="1800">
                <a:solidFill>
                  <a:srgbClr val="1C1F25"/>
                </a:solidFill>
                <a:latin typeface="Roboto Black"/>
                <a:ea typeface="Roboto Black"/>
                <a:cs typeface="Roboto Black"/>
                <a:sym typeface="Roboto Black"/>
              </a:defRPr>
            </a:pPr>
            <a:r>
              <a:rPr dirty="0"/>
              <a:t>CELLA </a:t>
            </a:r>
            <a:r>
              <a:rPr dirty="0">
                <a:solidFill>
                  <a:srgbClr val="6A6E77"/>
                </a:solidFill>
                <a:latin typeface="Roboto Light"/>
                <a:ea typeface="Roboto Light"/>
                <a:cs typeface="Roboto Light"/>
                <a:sym typeface="Roboto Light"/>
              </a:rPr>
              <a:t>Business Template</a:t>
            </a:r>
          </a:p>
        </p:txBody>
      </p:sp>
    </p:spTree>
    <p:extLst>
      <p:ext uri="{BB962C8B-B14F-4D97-AF65-F5344CB8AC3E}">
        <p14:creationId xmlns:p14="http://schemas.microsoft.com/office/powerpoint/2010/main" val="233965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29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7" name="Picture Placeholder 16">
            <a:extLst>
              <a:ext uri="{FF2B5EF4-FFF2-40B4-BE49-F238E27FC236}">
                <a16:creationId xmlns:a16="http://schemas.microsoft.com/office/drawing/2014/main" xmlns="" id="{E84B58C2-C4DC-498D-B055-58EF0B2510CB}"/>
              </a:ext>
            </a:extLst>
          </p:cNvPr>
          <p:cNvSpPr>
            <a:spLocks noGrp="1"/>
          </p:cNvSpPr>
          <p:nvPr>
            <p:ph type="pic" sz="quarter" idx="135" hasCustomPrompt="1"/>
          </p:nvPr>
        </p:nvSpPr>
        <p:spPr>
          <a:xfrm>
            <a:off x="6299886" y="1700904"/>
            <a:ext cx="1962945" cy="3560572"/>
          </a:xfrm>
          <a:custGeom>
            <a:avLst/>
            <a:gdLst>
              <a:gd name="connsiteX0" fmla="*/ 0 w 3925889"/>
              <a:gd name="connsiteY0" fmla="*/ 0 h 7121143"/>
              <a:gd name="connsiteX1" fmla="*/ 3925889 w 3925889"/>
              <a:gd name="connsiteY1" fmla="*/ 0 h 7121143"/>
              <a:gd name="connsiteX2" fmla="*/ 3925889 w 3925889"/>
              <a:gd name="connsiteY2" fmla="*/ 7121143 h 7121143"/>
              <a:gd name="connsiteX3" fmla="*/ 0 w 3925889"/>
              <a:gd name="connsiteY3" fmla="*/ 7121143 h 7121143"/>
            </a:gdLst>
            <a:ahLst/>
            <a:cxnLst>
              <a:cxn ang="0">
                <a:pos x="connsiteX0" y="connsiteY0"/>
              </a:cxn>
              <a:cxn ang="0">
                <a:pos x="connsiteX1" y="connsiteY1"/>
              </a:cxn>
              <a:cxn ang="0">
                <a:pos x="connsiteX2" y="connsiteY2"/>
              </a:cxn>
              <a:cxn ang="0">
                <a:pos x="connsiteX3" y="connsiteY3"/>
              </a:cxn>
            </a:cxnLst>
            <a:rect l="l" t="t" r="r" b="b"/>
            <a:pathLst>
              <a:path w="3925889" h="7121143">
                <a:moveTo>
                  <a:pt x="0" y="0"/>
                </a:moveTo>
                <a:lnTo>
                  <a:pt x="3925889" y="0"/>
                </a:lnTo>
                <a:lnTo>
                  <a:pt x="3925889" y="7121143"/>
                </a:lnTo>
                <a:lnTo>
                  <a:pt x="0" y="7121143"/>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8" name="Picture Placeholder 17">
            <a:extLst>
              <a:ext uri="{FF2B5EF4-FFF2-40B4-BE49-F238E27FC236}">
                <a16:creationId xmlns:a16="http://schemas.microsoft.com/office/drawing/2014/main" xmlns="" id="{E4DC7BF8-123E-46BA-8AA3-CA29268E2290}"/>
              </a:ext>
            </a:extLst>
          </p:cNvPr>
          <p:cNvSpPr>
            <a:spLocks noGrp="1"/>
          </p:cNvSpPr>
          <p:nvPr>
            <p:ph type="pic" sz="quarter" idx="136" hasCustomPrompt="1"/>
          </p:nvPr>
        </p:nvSpPr>
        <p:spPr>
          <a:xfrm>
            <a:off x="8865286" y="1700904"/>
            <a:ext cx="1962944" cy="3560572"/>
          </a:xfrm>
          <a:custGeom>
            <a:avLst/>
            <a:gdLst>
              <a:gd name="connsiteX0" fmla="*/ 0 w 3925888"/>
              <a:gd name="connsiteY0" fmla="*/ 0 h 7121143"/>
              <a:gd name="connsiteX1" fmla="*/ 3925888 w 3925888"/>
              <a:gd name="connsiteY1" fmla="*/ 0 h 7121143"/>
              <a:gd name="connsiteX2" fmla="*/ 3925888 w 3925888"/>
              <a:gd name="connsiteY2" fmla="*/ 7121143 h 7121143"/>
              <a:gd name="connsiteX3" fmla="*/ 0 w 3925888"/>
              <a:gd name="connsiteY3" fmla="*/ 7121143 h 7121143"/>
            </a:gdLst>
            <a:ahLst/>
            <a:cxnLst>
              <a:cxn ang="0">
                <a:pos x="connsiteX0" y="connsiteY0"/>
              </a:cxn>
              <a:cxn ang="0">
                <a:pos x="connsiteX1" y="connsiteY1"/>
              </a:cxn>
              <a:cxn ang="0">
                <a:pos x="connsiteX2" y="connsiteY2"/>
              </a:cxn>
              <a:cxn ang="0">
                <a:pos x="connsiteX3" y="connsiteY3"/>
              </a:cxn>
            </a:cxnLst>
            <a:rect l="l" t="t" r="r" b="b"/>
            <a:pathLst>
              <a:path w="3925888" h="7121143">
                <a:moveTo>
                  <a:pt x="0" y="0"/>
                </a:moveTo>
                <a:lnTo>
                  <a:pt x="3925888" y="0"/>
                </a:lnTo>
                <a:lnTo>
                  <a:pt x="3925888" y="7121143"/>
                </a:lnTo>
                <a:lnTo>
                  <a:pt x="0" y="7121143"/>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pic>
        <p:nvPicPr>
          <p:cNvPr id="9" name="image1.png" descr="image1.png">
            <a:extLst>
              <a:ext uri="{FF2B5EF4-FFF2-40B4-BE49-F238E27FC236}">
                <a16:creationId xmlns:a16="http://schemas.microsoft.com/office/drawing/2014/main" xmlns="" id="{45639750-F25D-481D-8652-BB4E795CFABA}"/>
              </a:ext>
            </a:extLst>
          </p:cNvPr>
          <p:cNvPicPr>
            <a:picLocks noChangeAspect="1"/>
          </p:cNvPicPr>
          <p:nvPr userDrawn="1"/>
        </p:nvPicPr>
        <p:blipFill>
          <a:blip r:embed="rId2">
            <a:extLst/>
          </a:blip>
          <a:stretch>
            <a:fillRect/>
          </a:stretch>
        </p:blipFill>
        <p:spPr>
          <a:xfrm>
            <a:off x="5915596" y="1198066"/>
            <a:ext cx="2783880" cy="4885631"/>
          </a:xfrm>
          <a:prstGeom prst="rect">
            <a:avLst/>
          </a:prstGeom>
          <a:ln w="12700">
            <a:miter lim="400000"/>
          </a:ln>
        </p:spPr>
      </p:pic>
      <p:pic>
        <p:nvPicPr>
          <p:cNvPr id="11" name="image1.png" descr="image1.png">
            <a:extLst>
              <a:ext uri="{FF2B5EF4-FFF2-40B4-BE49-F238E27FC236}">
                <a16:creationId xmlns:a16="http://schemas.microsoft.com/office/drawing/2014/main" xmlns="" id="{A04CB2D3-E8C9-4763-AE6D-467672E43B7C}"/>
              </a:ext>
            </a:extLst>
          </p:cNvPr>
          <p:cNvPicPr>
            <a:picLocks noChangeAspect="1"/>
          </p:cNvPicPr>
          <p:nvPr userDrawn="1"/>
        </p:nvPicPr>
        <p:blipFill>
          <a:blip r:embed="rId2">
            <a:extLst/>
          </a:blip>
          <a:stretch>
            <a:fillRect/>
          </a:stretch>
        </p:blipFill>
        <p:spPr>
          <a:xfrm>
            <a:off x="8480996" y="1198066"/>
            <a:ext cx="2783880" cy="4885631"/>
          </a:xfrm>
          <a:prstGeom prst="rect">
            <a:avLst/>
          </a:prstGeom>
          <a:ln w="12700">
            <a:miter lim="400000"/>
          </a:ln>
        </p:spPr>
      </p:pic>
      <p:sp>
        <p:nvSpPr>
          <p:cNvPr id="23" name="Title">
            <a:extLst>
              <a:ext uri="{FF2B5EF4-FFF2-40B4-BE49-F238E27FC236}">
                <a16:creationId xmlns:a16="http://schemas.microsoft.com/office/drawing/2014/main" xmlns="" id="{B6588230-49BD-4DD1-96A1-2BD34098AB62}"/>
              </a:ext>
            </a:extLst>
          </p:cNvPr>
          <p:cNvSpPr txBox="1">
            <a:spLocks noGrp="1"/>
          </p:cNvSpPr>
          <p:nvPr>
            <p:ph type="body" sz="quarter" idx="138" hasCustomPrompt="1"/>
          </p:nvPr>
        </p:nvSpPr>
        <p:spPr>
          <a:xfrm>
            <a:off x="1267652" y="1549400"/>
            <a:ext cx="2843332"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24" name="Double Click to edit text">
            <a:extLst>
              <a:ext uri="{FF2B5EF4-FFF2-40B4-BE49-F238E27FC236}">
                <a16:creationId xmlns:a16="http://schemas.microsoft.com/office/drawing/2014/main" xmlns="" id="{52E8485F-32F8-485F-B8EB-5E28BC83C80E}"/>
              </a:ext>
            </a:extLst>
          </p:cNvPr>
          <p:cNvSpPr txBox="1">
            <a:spLocks noGrp="1"/>
          </p:cNvSpPr>
          <p:nvPr>
            <p:ph type="body" sz="quarter" idx="139" hasCustomPrompt="1"/>
          </p:nvPr>
        </p:nvSpPr>
        <p:spPr>
          <a:xfrm>
            <a:off x="1267653" y="2403530"/>
            <a:ext cx="3668143" cy="659354"/>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5" name="Text Placeholder 25">
            <a:extLst>
              <a:ext uri="{FF2B5EF4-FFF2-40B4-BE49-F238E27FC236}">
                <a16:creationId xmlns:a16="http://schemas.microsoft.com/office/drawing/2014/main" xmlns="" id="{78BCE882-96B2-404E-B7A6-C4D19F8F2D92}"/>
              </a:ext>
            </a:extLst>
          </p:cNvPr>
          <p:cNvSpPr>
            <a:spLocks noGrp="1"/>
          </p:cNvSpPr>
          <p:nvPr>
            <p:ph type="body" sz="quarter" idx="74"/>
          </p:nvPr>
        </p:nvSpPr>
        <p:spPr>
          <a:xfrm>
            <a:off x="1267652" y="1140066"/>
            <a:ext cx="108924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26" name="Title">
            <a:extLst>
              <a:ext uri="{FF2B5EF4-FFF2-40B4-BE49-F238E27FC236}">
                <a16:creationId xmlns:a16="http://schemas.microsoft.com/office/drawing/2014/main" xmlns="" id="{3722E79F-CF90-43ED-873F-62566435DAAB}"/>
              </a:ext>
            </a:extLst>
          </p:cNvPr>
          <p:cNvSpPr txBox="1">
            <a:spLocks noGrp="1"/>
          </p:cNvSpPr>
          <p:nvPr>
            <p:ph type="body" sz="quarter" idx="140" hasCustomPrompt="1"/>
          </p:nvPr>
        </p:nvSpPr>
        <p:spPr>
          <a:xfrm>
            <a:off x="1288322" y="1165367"/>
            <a:ext cx="1009977"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Tree>
    <p:extLst>
      <p:ext uri="{BB962C8B-B14F-4D97-AF65-F5344CB8AC3E}">
        <p14:creationId xmlns:p14="http://schemas.microsoft.com/office/powerpoint/2010/main" val="290341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6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2" name="Picture Placeholder 21">
            <a:extLst>
              <a:ext uri="{FF2B5EF4-FFF2-40B4-BE49-F238E27FC236}">
                <a16:creationId xmlns:a16="http://schemas.microsoft.com/office/drawing/2014/main" xmlns="" id="{C9BA1DE4-7E0C-4073-977D-614BD5164689}"/>
              </a:ext>
            </a:extLst>
          </p:cNvPr>
          <p:cNvSpPr>
            <a:spLocks noGrp="1"/>
          </p:cNvSpPr>
          <p:nvPr>
            <p:ph type="pic" sz="quarter" idx="135" hasCustomPrompt="1"/>
          </p:nvPr>
        </p:nvSpPr>
        <p:spPr>
          <a:xfrm>
            <a:off x="4464699" y="2868074"/>
            <a:ext cx="3262602" cy="2008431"/>
          </a:xfrm>
          <a:custGeom>
            <a:avLst/>
            <a:gdLst>
              <a:gd name="connsiteX0" fmla="*/ 0 w 6525203"/>
              <a:gd name="connsiteY0" fmla="*/ 0 h 4016862"/>
              <a:gd name="connsiteX1" fmla="*/ 6525203 w 6525203"/>
              <a:gd name="connsiteY1" fmla="*/ 0 h 4016862"/>
              <a:gd name="connsiteX2" fmla="*/ 6525203 w 6525203"/>
              <a:gd name="connsiteY2" fmla="*/ 4016862 h 4016862"/>
              <a:gd name="connsiteX3" fmla="*/ 0 w 6525203"/>
              <a:gd name="connsiteY3" fmla="*/ 4016862 h 4016862"/>
            </a:gdLst>
            <a:ahLst/>
            <a:cxnLst>
              <a:cxn ang="0">
                <a:pos x="connsiteX0" y="connsiteY0"/>
              </a:cxn>
              <a:cxn ang="0">
                <a:pos x="connsiteX1" y="connsiteY1"/>
              </a:cxn>
              <a:cxn ang="0">
                <a:pos x="connsiteX2" y="connsiteY2"/>
              </a:cxn>
              <a:cxn ang="0">
                <a:pos x="connsiteX3" y="connsiteY3"/>
              </a:cxn>
            </a:cxnLst>
            <a:rect l="l" t="t" r="r" b="b"/>
            <a:pathLst>
              <a:path w="6525203" h="4016862">
                <a:moveTo>
                  <a:pt x="0" y="0"/>
                </a:moveTo>
                <a:lnTo>
                  <a:pt x="6525203" y="0"/>
                </a:lnTo>
                <a:lnTo>
                  <a:pt x="6525203" y="4016862"/>
                </a:lnTo>
                <a:lnTo>
                  <a:pt x="0" y="4016862"/>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0" name="Text Placeholder 19">
            <a:extLst>
              <a:ext uri="{FF2B5EF4-FFF2-40B4-BE49-F238E27FC236}">
                <a16:creationId xmlns:a16="http://schemas.microsoft.com/office/drawing/2014/main" xmlns="" id="{299B68FB-CD79-4E34-B9FB-E539161BE568}"/>
              </a:ext>
            </a:extLst>
          </p:cNvPr>
          <p:cNvSpPr>
            <a:spLocks noGrp="1"/>
          </p:cNvSpPr>
          <p:nvPr>
            <p:ph type="body" sz="quarter" idx="137"/>
          </p:nvPr>
        </p:nvSpPr>
        <p:spPr>
          <a:xfrm>
            <a:off x="5936952"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Tree>
    <p:extLst>
      <p:ext uri="{BB962C8B-B14F-4D97-AF65-F5344CB8AC3E}">
        <p14:creationId xmlns:p14="http://schemas.microsoft.com/office/powerpoint/2010/main" val="1021654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1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2" name="Picture Placeholder 21">
            <a:extLst>
              <a:ext uri="{FF2B5EF4-FFF2-40B4-BE49-F238E27FC236}">
                <a16:creationId xmlns:a16="http://schemas.microsoft.com/office/drawing/2014/main" xmlns="" id="{C9BA1DE4-7E0C-4073-977D-614BD5164689}"/>
              </a:ext>
            </a:extLst>
          </p:cNvPr>
          <p:cNvSpPr>
            <a:spLocks noGrp="1"/>
          </p:cNvSpPr>
          <p:nvPr>
            <p:ph type="pic" sz="quarter" idx="135" hasCustomPrompt="1"/>
          </p:nvPr>
        </p:nvSpPr>
        <p:spPr>
          <a:xfrm>
            <a:off x="4464699" y="2868074"/>
            <a:ext cx="3262602" cy="2008431"/>
          </a:xfrm>
          <a:custGeom>
            <a:avLst/>
            <a:gdLst>
              <a:gd name="connsiteX0" fmla="*/ 0 w 6525203"/>
              <a:gd name="connsiteY0" fmla="*/ 0 h 4016862"/>
              <a:gd name="connsiteX1" fmla="*/ 6525203 w 6525203"/>
              <a:gd name="connsiteY1" fmla="*/ 0 h 4016862"/>
              <a:gd name="connsiteX2" fmla="*/ 6525203 w 6525203"/>
              <a:gd name="connsiteY2" fmla="*/ 4016862 h 4016862"/>
              <a:gd name="connsiteX3" fmla="*/ 0 w 6525203"/>
              <a:gd name="connsiteY3" fmla="*/ 4016862 h 4016862"/>
            </a:gdLst>
            <a:ahLst/>
            <a:cxnLst>
              <a:cxn ang="0">
                <a:pos x="connsiteX0" y="connsiteY0"/>
              </a:cxn>
              <a:cxn ang="0">
                <a:pos x="connsiteX1" y="connsiteY1"/>
              </a:cxn>
              <a:cxn ang="0">
                <a:pos x="connsiteX2" y="connsiteY2"/>
              </a:cxn>
              <a:cxn ang="0">
                <a:pos x="connsiteX3" y="connsiteY3"/>
              </a:cxn>
            </a:cxnLst>
            <a:rect l="l" t="t" r="r" b="b"/>
            <a:pathLst>
              <a:path w="6525203" h="4016862">
                <a:moveTo>
                  <a:pt x="0" y="0"/>
                </a:moveTo>
                <a:lnTo>
                  <a:pt x="6525203" y="0"/>
                </a:lnTo>
                <a:lnTo>
                  <a:pt x="6525203" y="4016862"/>
                </a:lnTo>
                <a:lnTo>
                  <a:pt x="0" y="4016862"/>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pic>
        <p:nvPicPr>
          <p:cNvPr id="9" name="image3.png" descr="image3.png">
            <a:extLst>
              <a:ext uri="{FF2B5EF4-FFF2-40B4-BE49-F238E27FC236}">
                <a16:creationId xmlns:a16="http://schemas.microsoft.com/office/drawing/2014/main" xmlns="" id="{5F4017CA-5E41-4F4E-BCBD-591A4C3AD015}"/>
              </a:ext>
            </a:extLst>
          </p:cNvPr>
          <p:cNvPicPr>
            <a:picLocks noChangeAspect="1"/>
          </p:cNvPicPr>
          <p:nvPr userDrawn="1"/>
        </p:nvPicPr>
        <p:blipFill>
          <a:blip r:embed="rId2">
            <a:extLst/>
          </a:blip>
          <a:stretch>
            <a:fillRect/>
          </a:stretch>
        </p:blipFill>
        <p:spPr>
          <a:xfrm>
            <a:off x="4274294" y="2694773"/>
            <a:ext cx="3643412" cy="3339795"/>
          </a:xfrm>
          <a:prstGeom prst="rect">
            <a:avLst/>
          </a:prstGeom>
          <a:ln w="12700">
            <a:miter lim="400000"/>
          </a:ln>
        </p:spPr>
      </p:pic>
      <p:sp>
        <p:nvSpPr>
          <p:cNvPr id="20" name="Text Placeholder 19">
            <a:extLst>
              <a:ext uri="{FF2B5EF4-FFF2-40B4-BE49-F238E27FC236}">
                <a16:creationId xmlns:a16="http://schemas.microsoft.com/office/drawing/2014/main" xmlns="" id="{299B68FB-CD79-4E34-B9FB-E539161BE568}"/>
              </a:ext>
            </a:extLst>
          </p:cNvPr>
          <p:cNvSpPr>
            <a:spLocks noGrp="1"/>
          </p:cNvSpPr>
          <p:nvPr>
            <p:ph type="body" sz="quarter" idx="137"/>
          </p:nvPr>
        </p:nvSpPr>
        <p:spPr>
          <a:xfrm>
            <a:off x="5936952"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1" name="Title">
            <a:extLst>
              <a:ext uri="{FF2B5EF4-FFF2-40B4-BE49-F238E27FC236}">
                <a16:creationId xmlns:a16="http://schemas.microsoft.com/office/drawing/2014/main" xmlns="" id="{3E528EFA-6236-4033-957C-D8520FEBEEB0}"/>
              </a:ext>
            </a:extLst>
          </p:cNvPr>
          <p:cNvSpPr txBox="1">
            <a:spLocks noGrp="1"/>
          </p:cNvSpPr>
          <p:nvPr>
            <p:ph type="body" sz="quarter" idx="138" hasCustomPrompt="1"/>
          </p:nvPr>
        </p:nvSpPr>
        <p:spPr>
          <a:xfrm>
            <a:off x="634437" y="116913"/>
            <a:ext cx="10922529" cy="352969"/>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24" name="Double Click to edit text">
            <a:extLst>
              <a:ext uri="{FF2B5EF4-FFF2-40B4-BE49-F238E27FC236}">
                <a16:creationId xmlns:a16="http://schemas.microsoft.com/office/drawing/2014/main" xmlns="" id="{7C188A14-2B9C-4436-86DC-7166AB444682}"/>
              </a:ext>
            </a:extLst>
          </p:cNvPr>
          <p:cNvSpPr txBox="1">
            <a:spLocks noGrp="1"/>
          </p:cNvSpPr>
          <p:nvPr>
            <p:ph type="body" sz="quarter" idx="149" hasCustomPrompt="1"/>
          </p:nvPr>
        </p:nvSpPr>
        <p:spPr>
          <a:xfrm>
            <a:off x="3046561" y="1700486"/>
            <a:ext cx="6098878" cy="441978"/>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5" name="Text Placeholder 34">
            <a:extLst>
              <a:ext uri="{FF2B5EF4-FFF2-40B4-BE49-F238E27FC236}">
                <a16:creationId xmlns:a16="http://schemas.microsoft.com/office/drawing/2014/main" xmlns="" id="{0B8563EA-674A-45B9-8829-6364EA7B8197}"/>
              </a:ext>
            </a:extLst>
          </p:cNvPr>
          <p:cNvSpPr>
            <a:spLocks noGrp="1"/>
          </p:cNvSpPr>
          <p:nvPr>
            <p:ph type="body" sz="quarter" idx="144"/>
          </p:nvPr>
        </p:nvSpPr>
        <p:spPr>
          <a:xfrm>
            <a:off x="3238241" y="2803508"/>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6" name="Title">
            <a:extLst>
              <a:ext uri="{FF2B5EF4-FFF2-40B4-BE49-F238E27FC236}">
                <a16:creationId xmlns:a16="http://schemas.microsoft.com/office/drawing/2014/main" xmlns="" id="{DE8425A2-BFE6-42A2-86BD-1C0C15B8DBBA}"/>
              </a:ext>
            </a:extLst>
          </p:cNvPr>
          <p:cNvSpPr txBox="1">
            <a:spLocks noGrp="1"/>
          </p:cNvSpPr>
          <p:nvPr>
            <p:ph type="body" sz="quarter" idx="143" hasCustomPrompt="1"/>
          </p:nvPr>
        </p:nvSpPr>
        <p:spPr>
          <a:xfrm>
            <a:off x="3343718" y="2962705"/>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39" name="Text Placeholder 38">
            <a:extLst>
              <a:ext uri="{FF2B5EF4-FFF2-40B4-BE49-F238E27FC236}">
                <a16:creationId xmlns:a16="http://schemas.microsoft.com/office/drawing/2014/main" xmlns="" id="{A9829603-C6D3-4359-A167-C6A4B9207BE0}"/>
              </a:ext>
            </a:extLst>
          </p:cNvPr>
          <p:cNvSpPr>
            <a:spLocks noGrp="1"/>
          </p:cNvSpPr>
          <p:nvPr>
            <p:ph type="body" sz="quarter" idx="156"/>
          </p:nvPr>
        </p:nvSpPr>
        <p:spPr>
          <a:xfrm>
            <a:off x="3235442" y="4167652"/>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0" name="Title">
            <a:extLst>
              <a:ext uri="{FF2B5EF4-FFF2-40B4-BE49-F238E27FC236}">
                <a16:creationId xmlns:a16="http://schemas.microsoft.com/office/drawing/2014/main" xmlns="" id="{19BBE893-C47C-4618-A385-CD2A8D7FC6CC}"/>
              </a:ext>
            </a:extLst>
          </p:cNvPr>
          <p:cNvSpPr txBox="1">
            <a:spLocks noGrp="1"/>
          </p:cNvSpPr>
          <p:nvPr>
            <p:ph type="body" sz="quarter" idx="157" hasCustomPrompt="1"/>
          </p:nvPr>
        </p:nvSpPr>
        <p:spPr>
          <a:xfrm>
            <a:off x="3340918" y="4326849"/>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45" name="Text Placeholder 44">
            <a:extLst>
              <a:ext uri="{FF2B5EF4-FFF2-40B4-BE49-F238E27FC236}">
                <a16:creationId xmlns:a16="http://schemas.microsoft.com/office/drawing/2014/main" xmlns="" id="{0CF15BF4-DAC6-47D5-A178-FC2834D8ACC4}"/>
              </a:ext>
            </a:extLst>
          </p:cNvPr>
          <p:cNvSpPr>
            <a:spLocks noGrp="1"/>
          </p:cNvSpPr>
          <p:nvPr>
            <p:ph type="body" sz="quarter" idx="158"/>
          </p:nvPr>
        </p:nvSpPr>
        <p:spPr>
          <a:xfrm>
            <a:off x="8450815" y="2803508"/>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4"/>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6" name="Title">
            <a:extLst>
              <a:ext uri="{FF2B5EF4-FFF2-40B4-BE49-F238E27FC236}">
                <a16:creationId xmlns:a16="http://schemas.microsoft.com/office/drawing/2014/main" xmlns="" id="{0549C400-F43D-4B34-9B8B-5A22D09DCDF8}"/>
              </a:ext>
            </a:extLst>
          </p:cNvPr>
          <p:cNvSpPr txBox="1">
            <a:spLocks noGrp="1"/>
          </p:cNvSpPr>
          <p:nvPr>
            <p:ph type="body" sz="quarter" idx="159" hasCustomPrompt="1"/>
          </p:nvPr>
        </p:nvSpPr>
        <p:spPr>
          <a:xfrm>
            <a:off x="8556292" y="2962705"/>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47" name="Text Placeholder 46">
            <a:extLst>
              <a:ext uri="{FF2B5EF4-FFF2-40B4-BE49-F238E27FC236}">
                <a16:creationId xmlns:a16="http://schemas.microsoft.com/office/drawing/2014/main" xmlns="" id="{9561B93F-199E-4866-B1AC-86F954AB1F56}"/>
              </a:ext>
            </a:extLst>
          </p:cNvPr>
          <p:cNvSpPr>
            <a:spLocks noGrp="1"/>
          </p:cNvSpPr>
          <p:nvPr>
            <p:ph type="body" sz="quarter" idx="160"/>
          </p:nvPr>
        </p:nvSpPr>
        <p:spPr>
          <a:xfrm>
            <a:off x="8448016" y="4167652"/>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5"/>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8" name="Title">
            <a:extLst>
              <a:ext uri="{FF2B5EF4-FFF2-40B4-BE49-F238E27FC236}">
                <a16:creationId xmlns:a16="http://schemas.microsoft.com/office/drawing/2014/main" xmlns="" id="{84121B21-31D1-4BBC-A8C3-62F3F8420D2A}"/>
              </a:ext>
            </a:extLst>
          </p:cNvPr>
          <p:cNvSpPr txBox="1">
            <a:spLocks noGrp="1"/>
          </p:cNvSpPr>
          <p:nvPr>
            <p:ph type="body" sz="quarter" idx="161" hasCustomPrompt="1"/>
          </p:nvPr>
        </p:nvSpPr>
        <p:spPr>
          <a:xfrm>
            <a:off x="8553492" y="4326849"/>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49" name="Double Click to edit text">
            <a:extLst>
              <a:ext uri="{FF2B5EF4-FFF2-40B4-BE49-F238E27FC236}">
                <a16:creationId xmlns:a16="http://schemas.microsoft.com/office/drawing/2014/main" xmlns="" id="{70AFC5C5-039F-4B9B-B7A9-BCBFDBFB5974}"/>
              </a:ext>
            </a:extLst>
          </p:cNvPr>
          <p:cNvSpPr txBox="1">
            <a:spLocks noGrp="1"/>
          </p:cNvSpPr>
          <p:nvPr>
            <p:ph type="body" sz="quarter" idx="141" hasCustomPrompt="1"/>
          </p:nvPr>
        </p:nvSpPr>
        <p:spPr>
          <a:xfrm>
            <a:off x="9093644" y="2980350"/>
            <a:ext cx="2011952"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0" name="Title">
            <a:extLst>
              <a:ext uri="{FF2B5EF4-FFF2-40B4-BE49-F238E27FC236}">
                <a16:creationId xmlns:a16="http://schemas.microsoft.com/office/drawing/2014/main" xmlns="" id="{27E6DA93-1146-4F54-8679-C6D2068FE4A3}"/>
              </a:ext>
            </a:extLst>
          </p:cNvPr>
          <p:cNvSpPr txBox="1">
            <a:spLocks noGrp="1"/>
          </p:cNvSpPr>
          <p:nvPr>
            <p:ph type="body" sz="quarter" idx="142" hasCustomPrompt="1"/>
          </p:nvPr>
        </p:nvSpPr>
        <p:spPr>
          <a:xfrm>
            <a:off x="9092186" y="2695148"/>
            <a:ext cx="2013227"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1" name="Double Click to edit text">
            <a:extLst>
              <a:ext uri="{FF2B5EF4-FFF2-40B4-BE49-F238E27FC236}">
                <a16:creationId xmlns:a16="http://schemas.microsoft.com/office/drawing/2014/main" xmlns="" id="{EF90BA81-6BF1-4F4F-AD26-73FAF2F9922D}"/>
              </a:ext>
            </a:extLst>
          </p:cNvPr>
          <p:cNvSpPr txBox="1">
            <a:spLocks noGrp="1"/>
          </p:cNvSpPr>
          <p:nvPr>
            <p:ph type="body" sz="quarter" idx="150" hasCustomPrompt="1"/>
          </p:nvPr>
        </p:nvSpPr>
        <p:spPr>
          <a:xfrm>
            <a:off x="9093644" y="4340800"/>
            <a:ext cx="2011952"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2" name="Title">
            <a:extLst>
              <a:ext uri="{FF2B5EF4-FFF2-40B4-BE49-F238E27FC236}">
                <a16:creationId xmlns:a16="http://schemas.microsoft.com/office/drawing/2014/main" xmlns="" id="{73D8B1DA-D763-4C60-89A7-A307E1D64D95}"/>
              </a:ext>
            </a:extLst>
          </p:cNvPr>
          <p:cNvSpPr txBox="1">
            <a:spLocks noGrp="1"/>
          </p:cNvSpPr>
          <p:nvPr>
            <p:ph type="body" sz="quarter" idx="151" hasCustomPrompt="1"/>
          </p:nvPr>
        </p:nvSpPr>
        <p:spPr>
          <a:xfrm>
            <a:off x="9092186" y="4055598"/>
            <a:ext cx="2013227"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3" name="Double Click to edit text">
            <a:extLst>
              <a:ext uri="{FF2B5EF4-FFF2-40B4-BE49-F238E27FC236}">
                <a16:creationId xmlns:a16="http://schemas.microsoft.com/office/drawing/2014/main" xmlns="" id="{199182D9-F005-4136-9E67-50B86DED022E}"/>
              </a:ext>
            </a:extLst>
          </p:cNvPr>
          <p:cNvSpPr txBox="1">
            <a:spLocks noGrp="1"/>
          </p:cNvSpPr>
          <p:nvPr>
            <p:ph type="body" sz="quarter" idx="152" hasCustomPrompt="1"/>
          </p:nvPr>
        </p:nvSpPr>
        <p:spPr>
          <a:xfrm>
            <a:off x="1086588" y="2982743"/>
            <a:ext cx="2011769" cy="441873"/>
          </a:xfrm>
          <a:prstGeom prst="rect">
            <a:avLst/>
          </a:prstGeom>
        </p:spPr>
        <p:txBody>
          <a:bodyPr wrap="square" lIns="0" tIns="0" rIns="0" bIns="0" anchor="t">
            <a:normAutofit/>
          </a:bodyPr>
          <a:lstStyle>
            <a:lvl1pPr marL="0" marR="0" indent="0" algn="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4" name="Title">
            <a:extLst>
              <a:ext uri="{FF2B5EF4-FFF2-40B4-BE49-F238E27FC236}">
                <a16:creationId xmlns:a16="http://schemas.microsoft.com/office/drawing/2014/main" xmlns="" id="{2B7980A5-D945-40FD-B39A-B47977EFFD65}"/>
              </a:ext>
            </a:extLst>
          </p:cNvPr>
          <p:cNvSpPr txBox="1">
            <a:spLocks noGrp="1"/>
          </p:cNvSpPr>
          <p:nvPr>
            <p:ph type="body" sz="quarter" idx="153" hasCustomPrompt="1"/>
          </p:nvPr>
        </p:nvSpPr>
        <p:spPr>
          <a:xfrm>
            <a:off x="1085130" y="2697541"/>
            <a:ext cx="2013044" cy="266438"/>
          </a:xfrm>
          <a:prstGeom prst="rect">
            <a:avLst/>
          </a:prstGeom>
        </p:spPr>
        <p:txBody>
          <a:bodyPr wrap="square" lIns="0" tIns="0" rIns="0" bIns="0" anchor="t">
            <a:normAutofit/>
          </a:bodyPr>
          <a:lstStyle>
            <a:lvl1pPr marL="0" marR="0" indent="0" algn="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5" name="Double Click to edit text">
            <a:extLst>
              <a:ext uri="{FF2B5EF4-FFF2-40B4-BE49-F238E27FC236}">
                <a16:creationId xmlns:a16="http://schemas.microsoft.com/office/drawing/2014/main" xmlns="" id="{1AA4D6EF-62D5-4D4F-A043-D6D62BE017AB}"/>
              </a:ext>
            </a:extLst>
          </p:cNvPr>
          <p:cNvSpPr txBox="1">
            <a:spLocks noGrp="1"/>
          </p:cNvSpPr>
          <p:nvPr>
            <p:ph type="body" sz="quarter" idx="154" hasCustomPrompt="1"/>
          </p:nvPr>
        </p:nvSpPr>
        <p:spPr>
          <a:xfrm>
            <a:off x="1086588" y="4343192"/>
            <a:ext cx="2011769" cy="441873"/>
          </a:xfrm>
          <a:prstGeom prst="rect">
            <a:avLst/>
          </a:prstGeom>
        </p:spPr>
        <p:txBody>
          <a:bodyPr wrap="square" lIns="0" tIns="0" rIns="0" bIns="0" anchor="t">
            <a:normAutofit/>
          </a:bodyPr>
          <a:lstStyle>
            <a:lvl1pPr marL="0" marR="0" indent="0" algn="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6" name="Title">
            <a:extLst>
              <a:ext uri="{FF2B5EF4-FFF2-40B4-BE49-F238E27FC236}">
                <a16:creationId xmlns:a16="http://schemas.microsoft.com/office/drawing/2014/main" xmlns="" id="{DDB5AC0C-D8EB-41BB-8FB2-887BC35644A1}"/>
              </a:ext>
            </a:extLst>
          </p:cNvPr>
          <p:cNvSpPr txBox="1">
            <a:spLocks noGrp="1"/>
          </p:cNvSpPr>
          <p:nvPr>
            <p:ph type="body" sz="quarter" idx="155" hasCustomPrompt="1"/>
          </p:nvPr>
        </p:nvSpPr>
        <p:spPr>
          <a:xfrm>
            <a:off x="1085130" y="4057990"/>
            <a:ext cx="2013044" cy="266438"/>
          </a:xfrm>
          <a:prstGeom prst="rect">
            <a:avLst/>
          </a:prstGeom>
        </p:spPr>
        <p:txBody>
          <a:bodyPr wrap="square" lIns="0" tIns="0" rIns="0" bIns="0" anchor="t">
            <a:normAutofit/>
          </a:bodyPr>
          <a:lstStyle>
            <a:lvl1pPr marL="0" marR="0" indent="0" algn="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14922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2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2" name="Text Placeholder 21">
            <a:extLst>
              <a:ext uri="{FF2B5EF4-FFF2-40B4-BE49-F238E27FC236}">
                <a16:creationId xmlns:a16="http://schemas.microsoft.com/office/drawing/2014/main" xmlns="" id="{B3F2D65D-3337-4273-886E-05F4531F0E42}"/>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3" name="Title">
            <a:extLst>
              <a:ext uri="{FF2B5EF4-FFF2-40B4-BE49-F238E27FC236}">
                <a16:creationId xmlns:a16="http://schemas.microsoft.com/office/drawing/2014/main" xmlns="" id="{BFB7AAE6-C66B-4FAE-A9E5-D5608169B0D3}"/>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33" name="Double Click to edit text">
            <a:extLst>
              <a:ext uri="{FF2B5EF4-FFF2-40B4-BE49-F238E27FC236}">
                <a16:creationId xmlns:a16="http://schemas.microsoft.com/office/drawing/2014/main" xmlns="" id="{53FCD15B-3589-42F9-A9A4-F02C96FB07D7}"/>
              </a:ext>
            </a:extLst>
          </p:cNvPr>
          <p:cNvSpPr txBox="1">
            <a:spLocks noGrp="1"/>
          </p:cNvSpPr>
          <p:nvPr>
            <p:ph type="body" sz="quarter" idx="152" hasCustomPrompt="1"/>
          </p:nvPr>
        </p:nvSpPr>
        <p:spPr>
          <a:xfrm>
            <a:off x="1249760" y="2176054"/>
            <a:ext cx="2481734" cy="690442"/>
          </a:xfrm>
          <a:prstGeom prst="rect">
            <a:avLst/>
          </a:prstGeom>
        </p:spPr>
        <p:txBody>
          <a:bodyPr wrap="square" lIns="0" tIns="0" rIns="0" bIns="0" anchor="t">
            <a:normAutofit/>
          </a:bodyPr>
          <a:lstStyle>
            <a:lvl1pPr marL="0" marR="0" indent="0" algn="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4" name="Title">
            <a:extLst>
              <a:ext uri="{FF2B5EF4-FFF2-40B4-BE49-F238E27FC236}">
                <a16:creationId xmlns:a16="http://schemas.microsoft.com/office/drawing/2014/main" xmlns="" id="{4577448F-5E88-48F0-BF70-F5E17CAC988E}"/>
              </a:ext>
            </a:extLst>
          </p:cNvPr>
          <p:cNvSpPr txBox="1">
            <a:spLocks noGrp="1"/>
          </p:cNvSpPr>
          <p:nvPr>
            <p:ph type="body" sz="quarter" idx="153" hasCustomPrompt="1"/>
          </p:nvPr>
        </p:nvSpPr>
        <p:spPr>
          <a:xfrm>
            <a:off x="1248023" y="1890853"/>
            <a:ext cx="2483307" cy="266438"/>
          </a:xfrm>
          <a:prstGeom prst="rect">
            <a:avLst/>
          </a:prstGeom>
        </p:spPr>
        <p:txBody>
          <a:bodyPr wrap="square" lIns="0" tIns="0" rIns="0" bIns="0" anchor="t">
            <a:normAutofit/>
          </a:bodyPr>
          <a:lstStyle>
            <a:lvl1pPr marL="0" marR="0" indent="0" algn="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5" name="Double Click to edit text">
            <a:extLst>
              <a:ext uri="{FF2B5EF4-FFF2-40B4-BE49-F238E27FC236}">
                <a16:creationId xmlns:a16="http://schemas.microsoft.com/office/drawing/2014/main" xmlns="" id="{C807395B-823E-404C-9FA3-506B7762235E}"/>
              </a:ext>
            </a:extLst>
          </p:cNvPr>
          <p:cNvSpPr txBox="1">
            <a:spLocks noGrp="1"/>
          </p:cNvSpPr>
          <p:nvPr>
            <p:ph type="body" sz="quarter" idx="154" hasCustomPrompt="1"/>
          </p:nvPr>
        </p:nvSpPr>
        <p:spPr>
          <a:xfrm>
            <a:off x="1251562" y="4440862"/>
            <a:ext cx="2481734" cy="690442"/>
          </a:xfrm>
          <a:prstGeom prst="rect">
            <a:avLst/>
          </a:prstGeom>
        </p:spPr>
        <p:txBody>
          <a:bodyPr wrap="square" lIns="0" tIns="0" rIns="0" bIns="0" anchor="t">
            <a:normAutofit/>
          </a:bodyPr>
          <a:lstStyle>
            <a:lvl1pPr marL="0" marR="0" indent="0" algn="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6" name="Title">
            <a:extLst>
              <a:ext uri="{FF2B5EF4-FFF2-40B4-BE49-F238E27FC236}">
                <a16:creationId xmlns:a16="http://schemas.microsoft.com/office/drawing/2014/main" xmlns="" id="{ECB45571-135E-49EE-B896-D9CFFD7AF6CE}"/>
              </a:ext>
            </a:extLst>
          </p:cNvPr>
          <p:cNvSpPr txBox="1">
            <a:spLocks noGrp="1"/>
          </p:cNvSpPr>
          <p:nvPr>
            <p:ph type="body" sz="quarter" idx="155" hasCustomPrompt="1"/>
          </p:nvPr>
        </p:nvSpPr>
        <p:spPr>
          <a:xfrm>
            <a:off x="1249825" y="4155661"/>
            <a:ext cx="2483307" cy="266438"/>
          </a:xfrm>
          <a:prstGeom prst="rect">
            <a:avLst/>
          </a:prstGeom>
        </p:spPr>
        <p:txBody>
          <a:bodyPr wrap="square" lIns="0" tIns="0" rIns="0" bIns="0" anchor="t">
            <a:normAutofit/>
          </a:bodyPr>
          <a:lstStyle>
            <a:lvl1pPr marL="0" marR="0" indent="0" algn="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7" name="Double Click to edit text">
            <a:extLst>
              <a:ext uri="{FF2B5EF4-FFF2-40B4-BE49-F238E27FC236}">
                <a16:creationId xmlns:a16="http://schemas.microsoft.com/office/drawing/2014/main" xmlns="" id="{2A6DFDD8-3B3A-4582-9843-D68C93779858}"/>
              </a:ext>
            </a:extLst>
          </p:cNvPr>
          <p:cNvSpPr txBox="1">
            <a:spLocks noGrp="1"/>
          </p:cNvSpPr>
          <p:nvPr>
            <p:ph type="body" sz="quarter" idx="156" hasCustomPrompt="1"/>
          </p:nvPr>
        </p:nvSpPr>
        <p:spPr>
          <a:xfrm>
            <a:off x="8471294" y="2176054"/>
            <a:ext cx="2481734" cy="690442"/>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8" name="Title">
            <a:extLst>
              <a:ext uri="{FF2B5EF4-FFF2-40B4-BE49-F238E27FC236}">
                <a16:creationId xmlns:a16="http://schemas.microsoft.com/office/drawing/2014/main" xmlns="" id="{33CEAA2D-3B7E-480E-9498-9823C5721E4D}"/>
              </a:ext>
            </a:extLst>
          </p:cNvPr>
          <p:cNvSpPr txBox="1">
            <a:spLocks noGrp="1"/>
          </p:cNvSpPr>
          <p:nvPr>
            <p:ph type="body" sz="quarter" idx="157" hasCustomPrompt="1"/>
          </p:nvPr>
        </p:nvSpPr>
        <p:spPr>
          <a:xfrm>
            <a:off x="8469557" y="1890853"/>
            <a:ext cx="2483307"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9" name="Double Click to edit text">
            <a:extLst>
              <a:ext uri="{FF2B5EF4-FFF2-40B4-BE49-F238E27FC236}">
                <a16:creationId xmlns:a16="http://schemas.microsoft.com/office/drawing/2014/main" xmlns="" id="{2B44D8D3-1C6F-411D-AD80-3E214F0E39E6}"/>
              </a:ext>
            </a:extLst>
          </p:cNvPr>
          <p:cNvSpPr txBox="1">
            <a:spLocks noGrp="1"/>
          </p:cNvSpPr>
          <p:nvPr>
            <p:ph type="body" sz="quarter" idx="158" hasCustomPrompt="1"/>
          </p:nvPr>
        </p:nvSpPr>
        <p:spPr>
          <a:xfrm>
            <a:off x="8473096" y="4440862"/>
            <a:ext cx="2481734" cy="690442"/>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0" name="Title">
            <a:extLst>
              <a:ext uri="{FF2B5EF4-FFF2-40B4-BE49-F238E27FC236}">
                <a16:creationId xmlns:a16="http://schemas.microsoft.com/office/drawing/2014/main" xmlns="" id="{26034CAF-EFFD-4CD3-9E98-33CDD2CD21CC}"/>
              </a:ext>
            </a:extLst>
          </p:cNvPr>
          <p:cNvSpPr txBox="1">
            <a:spLocks noGrp="1"/>
          </p:cNvSpPr>
          <p:nvPr>
            <p:ph type="body" sz="quarter" idx="159" hasCustomPrompt="1"/>
          </p:nvPr>
        </p:nvSpPr>
        <p:spPr>
          <a:xfrm>
            <a:off x="8471359" y="4155661"/>
            <a:ext cx="2483307"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0" name="O">
            <a:extLst>
              <a:ext uri="{FF2B5EF4-FFF2-40B4-BE49-F238E27FC236}">
                <a16:creationId xmlns:a16="http://schemas.microsoft.com/office/drawing/2014/main" xmlns="" id="{3DC4FF83-3FB4-4586-B6CC-C54A1FB68F42}"/>
              </a:ext>
            </a:extLst>
          </p:cNvPr>
          <p:cNvSpPr txBox="1">
            <a:spLocks noGrp="1"/>
          </p:cNvSpPr>
          <p:nvPr>
            <p:ph type="body" sz="quarter" idx="175" hasCustomPrompt="1"/>
          </p:nvPr>
        </p:nvSpPr>
        <p:spPr>
          <a:xfrm>
            <a:off x="5101929" y="2399674"/>
            <a:ext cx="667658" cy="615553"/>
          </a:xfrm>
          <a:prstGeom prst="rect">
            <a:avLst/>
          </a:prstGeom>
          <a:noFill/>
        </p:spPr>
        <p:txBody>
          <a:bodyPr wrap="square" lIns="0" tIns="0" rIns="0" bIns="0" anchor="ctr">
            <a:sp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51" name="O">
            <a:extLst>
              <a:ext uri="{FF2B5EF4-FFF2-40B4-BE49-F238E27FC236}">
                <a16:creationId xmlns:a16="http://schemas.microsoft.com/office/drawing/2014/main" xmlns="" id="{BD7D0C14-96CE-41FF-A5CE-A1FA84B8755F}"/>
              </a:ext>
            </a:extLst>
          </p:cNvPr>
          <p:cNvSpPr txBox="1">
            <a:spLocks noGrp="1"/>
          </p:cNvSpPr>
          <p:nvPr>
            <p:ph type="body" sz="quarter" idx="176" hasCustomPrompt="1"/>
          </p:nvPr>
        </p:nvSpPr>
        <p:spPr>
          <a:xfrm>
            <a:off x="6325892" y="2399674"/>
            <a:ext cx="667658" cy="615553"/>
          </a:xfrm>
          <a:prstGeom prst="rect">
            <a:avLst/>
          </a:prstGeom>
          <a:noFill/>
        </p:spPr>
        <p:txBody>
          <a:bodyPr wrap="square" lIns="0" tIns="0" rIns="0" bIns="0" anchor="ctr">
            <a:sp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52" name="O">
            <a:extLst>
              <a:ext uri="{FF2B5EF4-FFF2-40B4-BE49-F238E27FC236}">
                <a16:creationId xmlns:a16="http://schemas.microsoft.com/office/drawing/2014/main" xmlns="" id="{A66F5CCD-A12C-417C-8F09-D95945A52638}"/>
              </a:ext>
            </a:extLst>
          </p:cNvPr>
          <p:cNvSpPr txBox="1">
            <a:spLocks noGrp="1"/>
          </p:cNvSpPr>
          <p:nvPr>
            <p:ph type="body" sz="quarter" idx="177" hasCustomPrompt="1"/>
          </p:nvPr>
        </p:nvSpPr>
        <p:spPr>
          <a:xfrm>
            <a:off x="5241898" y="3536603"/>
            <a:ext cx="667658" cy="615553"/>
          </a:xfrm>
          <a:prstGeom prst="rect">
            <a:avLst/>
          </a:prstGeom>
          <a:noFill/>
        </p:spPr>
        <p:txBody>
          <a:bodyPr wrap="square" lIns="0" tIns="0" rIns="0" bIns="0" anchor="ctr">
            <a:sp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53" name="O">
            <a:extLst>
              <a:ext uri="{FF2B5EF4-FFF2-40B4-BE49-F238E27FC236}">
                <a16:creationId xmlns:a16="http://schemas.microsoft.com/office/drawing/2014/main" xmlns="" id="{0A8B7BED-FFF8-42C9-942D-BB275BA4E298}"/>
              </a:ext>
            </a:extLst>
          </p:cNvPr>
          <p:cNvSpPr txBox="1">
            <a:spLocks noGrp="1"/>
          </p:cNvSpPr>
          <p:nvPr>
            <p:ph type="body" sz="quarter" idx="179" hasCustomPrompt="1"/>
          </p:nvPr>
        </p:nvSpPr>
        <p:spPr>
          <a:xfrm>
            <a:off x="6162648" y="3536603"/>
            <a:ext cx="667658" cy="615553"/>
          </a:xfrm>
          <a:prstGeom prst="rect">
            <a:avLst/>
          </a:prstGeom>
          <a:noFill/>
        </p:spPr>
        <p:txBody>
          <a:bodyPr wrap="square" lIns="0" tIns="0" rIns="0" bIns="0" anchor="ctr">
            <a:sp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Tree>
    <p:extLst>
      <p:ext uri="{BB962C8B-B14F-4D97-AF65-F5344CB8AC3E}">
        <p14:creationId xmlns:p14="http://schemas.microsoft.com/office/powerpoint/2010/main" val="2829031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3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35" name="Text Placeholder 34">
            <a:extLst>
              <a:ext uri="{FF2B5EF4-FFF2-40B4-BE49-F238E27FC236}">
                <a16:creationId xmlns:a16="http://schemas.microsoft.com/office/drawing/2014/main" xmlns="" id="{AE0A26A0-02BA-46C4-B816-C2DB789AB6BC}"/>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6" name="Title">
            <a:extLst>
              <a:ext uri="{FF2B5EF4-FFF2-40B4-BE49-F238E27FC236}">
                <a16:creationId xmlns:a16="http://schemas.microsoft.com/office/drawing/2014/main" xmlns="" id="{983BCF64-967E-4082-91C8-DA08A883650F}"/>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41" name="Title">
            <a:extLst>
              <a:ext uri="{FF2B5EF4-FFF2-40B4-BE49-F238E27FC236}">
                <a16:creationId xmlns:a16="http://schemas.microsoft.com/office/drawing/2014/main" xmlns="" id="{39D6E042-A517-42B1-B5D1-7FC8B7D5BFB0}"/>
              </a:ext>
            </a:extLst>
          </p:cNvPr>
          <p:cNvSpPr txBox="1">
            <a:spLocks noGrp="1"/>
          </p:cNvSpPr>
          <p:nvPr>
            <p:ph type="body" sz="quarter" idx="138" hasCustomPrompt="1"/>
          </p:nvPr>
        </p:nvSpPr>
        <p:spPr>
          <a:xfrm>
            <a:off x="6733695" y="2625818"/>
            <a:ext cx="2843332"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42" name="Double Click to edit text">
            <a:extLst>
              <a:ext uri="{FF2B5EF4-FFF2-40B4-BE49-F238E27FC236}">
                <a16:creationId xmlns:a16="http://schemas.microsoft.com/office/drawing/2014/main" xmlns="" id="{A0FFDF09-C7C2-451C-8903-FFB4B0CBF36F}"/>
              </a:ext>
            </a:extLst>
          </p:cNvPr>
          <p:cNvSpPr txBox="1">
            <a:spLocks noGrp="1"/>
          </p:cNvSpPr>
          <p:nvPr>
            <p:ph type="body" sz="quarter" idx="139" hasCustomPrompt="1"/>
          </p:nvPr>
        </p:nvSpPr>
        <p:spPr>
          <a:xfrm>
            <a:off x="6733695" y="3479947"/>
            <a:ext cx="4322180" cy="1583971"/>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3" name="Text Placeholder 25">
            <a:extLst>
              <a:ext uri="{FF2B5EF4-FFF2-40B4-BE49-F238E27FC236}">
                <a16:creationId xmlns:a16="http://schemas.microsoft.com/office/drawing/2014/main" xmlns="" id="{3D6457B3-2AF2-4D39-80F9-57F5F4002B45}"/>
              </a:ext>
            </a:extLst>
          </p:cNvPr>
          <p:cNvSpPr>
            <a:spLocks noGrp="1"/>
          </p:cNvSpPr>
          <p:nvPr>
            <p:ph type="body" sz="quarter" idx="140"/>
          </p:nvPr>
        </p:nvSpPr>
        <p:spPr>
          <a:xfrm>
            <a:off x="6733695" y="2216484"/>
            <a:ext cx="108924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44" name="Title">
            <a:extLst>
              <a:ext uri="{FF2B5EF4-FFF2-40B4-BE49-F238E27FC236}">
                <a16:creationId xmlns:a16="http://schemas.microsoft.com/office/drawing/2014/main" xmlns="" id="{D707BFFD-F0C5-4091-8A6C-BB3E50E8A92E}"/>
              </a:ext>
            </a:extLst>
          </p:cNvPr>
          <p:cNvSpPr txBox="1">
            <a:spLocks noGrp="1"/>
          </p:cNvSpPr>
          <p:nvPr>
            <p:ph type="body" sz="quarter" idx="141" hasCustomPrompt="1"/>
          </p:nvPr>
        </p:nvSpPr>
        <p:spPr>
          <a:xfrm>
            <a:off x="6754365" y="2241785"/>
            <a:ext cx="1009977"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
        <p:nvSpPr>
          <p:cNvPr id="48" name="Double Click to edit text">
            <a:extLst>
              <a:ext uri="{FF2B5EF4-FFF2-40B4-BE49-F238E27FC236}">
                <a16:creationId xmlns:a16="http://schemas.microsoft.com/office/drawing/2014/main" xmlns="" id="{F7796BCF-8C59-42E4-B8B0-69FB2E862982}"/>
              </a:ext>
            </a:extLst>
          </p:cNvPr>
          <p:cNvSpPr txBox="1">
            <a:spLocks noGrp="1"/>
          </p:cNvSpPr>
          <p:nvPr>
            <p:ph type="body" sz="quarter" idx="172" hasCustomPrompt="1"/>
          </p:nvPr>
        </p:nvSpPr>
        <p:spPr>
          <a:xfrm>
            <a:off x="2356492" y="3597384"/>
            <a:ext cx="2271143" cy="66273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Roboto Regular"/>
                <a:ea typeface="Roboto Regular"/>
                <a:cs typeface="Roboto Regular"/>
                <a:sym typeface="Helvetica Neue"/>
              </a:defRPr>
            </a:lvl1pPr>
          </a:lstStyle>
          <a:p>
            <a:pPr lvl="0"/>
            <a:r>
              <a:rPr lang="en-US" dirty="0"/>
              <a:t>Double click to edit text</a:t>
            </a:r>
          </a:p>
        </p:txBody>
      </p:sp>
      <p:sp>
        <p:nvSpPr>
          <p:cNvPr id="49" name="Title">
            <a:extLst>
              <a:ext uri="{FF2B5EF4-FFF2-40B4-BE49-F238E27FC236}">
                <a16:creationId xmlns:a16="http://schemas.microsoft.com/office/drawing/2014/main" xmlns="" id="{38F45FAF-542F-410B-8DC0-8107463D5629}"/>
              </a:ext>
            </a:extLst>
          </p:cNvPr>
          <p:cNvSpPr txBox="1">
            <a:spLocks noGrp="1"/>
          </p:cNvSpPr>
          <p:nvPr>
            <p:ph type="body" sz="quarter" idx="173" hasCustomPrompt="1"/>
          </p:nvPr>
        </p:nvSpPr>
        <p:spPr>
          <a:xfrm>
            <a:off x="2355388" y="3309937"/>
            <a:ext cx="2272581" cy="257467"/>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0" name="O">
            <a:extLst>
              <a:ext uri="{FF2B5EF4-FFF2-40B4-BE49-F238E27FC236}">
                <a16:creationId xmlns:a16="http://schemas.microsoft.com/office/drawing/2014/main" xmlns="" id="{4CE15386-45D0-4A52-A718-FD08D618EDCE}"/>
              </a:ext>
            </a:extLst>
          </p:cNvPr>
          <p:cNvSpPr txBox="1">
            <a:spLocks noGrp="1"/>
          </p:cNvSpPr>
          <p:nvPr>
            <p:ph type="body" sz="quarter" idx="154" hasCustomPrompt="1"/>
          </p:nvPr>
        </p:nvSpPr>
        <p:spPr>
          <a:xfrm>
            <a:off x="3145352" y="2564997"/>
            <a:ext cx="693421" cy="615553"/>
          </a:xfrm>
          <a:prstGeom prst="rect">
            <a:avLst/>
          </a:prstGeom>
          <a:noFill/>
        </p:spPr>
        <p:txBody>
          <a:bodyPr wrap="square" lIns="0" tIns="0" rIns="0" bIns="0" anchor="ctr">
            <a:sp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Tree>
    <p:extLst>
      <p:ext uri="{BB962C8B-B14F-4D97-AF65-F5344CB8AC3E}">
        <p14:creationId xmlns:p14="http://schemas.microsoft.com/office/powerpoint/2010/main" val="245033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4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38" name="Text Placeholder 37">
            <a:extLst>
              <a:ext uri="{FF2B5EF4-FFF2-40B4-BE49-F238E27FC236}">
                <a16:creationId xmlns:a16="http://schemas.microsoft.com/office/drawing/2014/main" xmlns="" id="{B5D26E8A-877E-4A51-AF8F-DCCFA8BD93A5}"/>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9" name="Title">
            <a:extLst>
              <a:ext uri="{FF2B5EF4-FFF2-40B4-BE49-F238E27FC236}">
                <a16:creationId xmlns:a16="http://schemas.microsoft.com/office/drawing/2014/main" xmlns="" id="{3D6EDB44-64C9-43EF-A5D0-6753FE7C1606}"/>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64" name="Text Placeholder 63">
            <a:extLst>
              <a:ext uri="{FF2B5EF4-FFF2-40B4-BE49-F238E27FC236}">
                <a16:creationId xmlns:a16="http://schemas.microsoft.com/office/drawing/2014/main" xmlns="" id="{AC516EE0-92B8-4EC6-9ED2-08C94FD32C9C}"/>
              </a:ext>
            </a:extLst>
          </p:cNvPr>
          <p:cNvSpPr>
            <a:spLocks noGrp="1"/>
          </p:cNvSpPr>
          <p:nvPr>
            <p:ph type="body" sz="quarter" idx="144"/>
          </p:nvPr>
        </p:nvSpPr>
        <p:spPr>
          <a:xfrm>
            <a:off x="1271095" y="2302281"/>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65" name="Title">
            <a:extLst>
              <a:ext uri="{FF2B5EF4-FFF2-40B4-BE49-F238E27FC236}">
                <a16:creationId xmlns:a16="http://schemas.microsoft.com/office/drawing/2014/main" xmlns="" id="{80DE3BC6-E448-4574-AE67-25DDEF06903F}"/>
              </a:ext>
            </a:extLst>
          </p:cNvPr>
          <p:cNvSpPr txBox="1">
            <a:spLocks noGrp="1"/>
          </p:cNvSpPr>
          <p:nvPr>
            <p:ph type="body" sz="quarter" idx="143" hasCustomPrompt="1"/>
          </p:nvPr>
        </p:nvSpPr>
        <p:spPr>
          <a:xfrm>
            <a:off x="1376571" y="2461478"/>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66" name="Text Placeholder 65">
            <a:extLst>
              <a:ext uri="{FF2B5EF4-FFF2-40B4-BE49-F238E27FC236}">
                <a16:creationId xmlns:a16="http://schemas.microsoft.com/office/drawing/2014/main" xmlns="" id="{A597BF63-8F54-4A38-B4DB-767E4CA61AAE}"/>
              </a:ext>
            </a:extLst>
          </p:cNvPr>
          <p:cNvSpPr>
            <a:spLocks noGrp="1"/>
          </p:cNvSpPr>
          <p:nvPr>
            <p:ph type="body" sz="quarter" idx="177"/>
          </p:nvPr>
        </p:nvSpPr>
        <p:spPr>
          <a:xfrm>
            <a:off x="1278643" y="3241997"/>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67" name="Title">
            <a:extLst>
              <a:ext uri="{FF2B5EF4-FFF2-40B4-BE49-F238E27FC236}">
                <a16:creationId xmlns:a16="http://schemas.microsoft.com/office/drawing/2014/main" xmlns="" id="{75AB38D2-1A9A-45D0-8077-5D4C754ABFBF}"/>
              </a:ext>
            </a:extLst>
          </p:cNvPr>
          <p:cNvSpPr txBox="1">
            <a:spLocks noGrp="1"/>
          </p:cNvSpPr>
          <p:nvPr>
            <p:ph type="body" sz="quarter" idx="178" hasCustomPrompt="1"/>
          </p:nvPr>
        </p:nvSpPr>
        <p:spPr>
          <a:xfrm>
            <a:off x="1384119" y="3401194"/>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68" name="Text Placeholder 67">
            <a:extLst>
              <a:ext uri="{FF2B5EF4-FFF2-40B4-BE49-F238E27FC236}">
                <a16:creationId xmlns:a16="http://schemas.microsoft.com/office/drawing/2014/main" xmlns="" id="{3EF45BD6-28F2-46F6-A175-949FD08C547B}"/>
              </a:ext>
            </a:extLst>
          </p:cNvPr>
          <p:cNvSpPr>
            <a:spLocks noGrp="1"/>
          </p:cNvSpPr>
          <p:nvPr>
            <p:ph type="body" sz="quarter" idx="179"/>
          </p:nvPr>
        </p:nvSpPr>
        <p:spPr>
          <a:xfrm>
            <a:off x="1278643" y="4187902"/>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3"/>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69" name="Title">
            <a:extLst>
              <a:ext uri="{FF2B5EF4-FFF2-40B4-BE49-F238E27FC236}">
                <a16:creationId xmlns:a16="http://schemas.microsoft.com/office/drawing/2014/main" xmlns="" id="{872204AF-37D1-4FD4-8C36-FED9315EEB47}"/>
              </a:ext>
            </a:extLst>
          </p:cNvPr>
          <p:cNvSpPr txBox="1">
            <a:spLocks noGrp="1"/>
          </p:cNvSpPr>
          <p:nvPr>
            <p:ph type="body" sz="quarter" idx="180" hasCustomPrompt="1"/>
          </p:nvPr>
        </p:nvSpPr>
        <p:spPr>
          <a:xfrm>
            <a:off x="1384119" y="4347099"/>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70" name="Text Placeholder 69">
            <a:extLst>
              <a:ext uri="{FF2B5EF4-FFF2-40B4-BE49-F238E27FC236}">
                <a16:creationId xmlns:a16="http://schemas.microsoft.com/office/drawing/2014/main" xmlns="" id="{4AA887F4-F4CF-4695-BB26-4A1BD9CCF5A0}"/>
              </a:ext>
            </a:extLst>
          </p:cNvPr>
          <p:cNvSpPr>
            <a:spLocks noGrp="1"/>
          </p:cNvSpPr>
          <p:nvPr>
            <p:ph type="body" sz="quarter" idx="181"/>
          </p:nvPr>
        </p:nvSpPr>
        <p:spPr>
          <a:xfrm>
            <a:off x="1278643" y="5129153"/>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4"/>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71" name="Title">
            <a:extLst>
              <a:ext uri="{FF2B5EF4-FFF2-40B4-BE49-F238E27FC236}">
                <a16:creationId xmlns:a16="http://schemas.microsoft.com/office/drawing/2014/main" xmlns="" id="{9A7829B4-2B00-49AB-9E16-33D5627BF000}"/>
              </a:ext>
            </a:extLst>
          </p:cNvPr>
          <p:cNvSpPr txBox="1">
            <a:spLocks noGrp="1"/>
          </p:cNvSpPr>
          <p:nvPr>
            <p:ph type="body" sz="quarter" idx="182" hasCustomPrompt="1"/>
          </p:nvPr>
        </p:nvSpPr>
        <p:spPr>
          <a:xfrm>
            <a:off x="1384119" y="5288350"/>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72" name="Double Click to edit text">
            <a:extLst>
              <a:ext uri="{FF2B5EF4-FFF2-40B4-BE49-F238E27FC236}">
                <a16:creationId xmlns:a16="http://schemas.microsoft.com/office/drawing/2014/main" xmlns="" id="{D888E8E3-0DBB-4F55-B884-5CBB3C1C905E}"/>
              </a:ext>
            </a:extLst>
          </p:cNvPr>
          <p:cNvSpPr txBox="1">
            <a:spLocks noGrp="1"/>
          </p:cNvSpPr>
          <p:nvPr>
            <p:ph type="body" sz="quarter" idx="141" hasCustomPrompt="1"/>
          </p:nvPr>
        </p:nvSpPr>
        <p:spPr>
          <a:xfrm>
            <a:off x="2051144" y="2610239"/>
            <a:ext cx="4030888"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73" name="Title">
            <a:extLst>
              <a:ext uri="{FF2B5EF4-FFF2-40B4-BE49-F238E27FC236}">
                <a16:creationId xmlns:a16="http://schemas.microsoft.com/office/drawing/2014/main" xmlns="" id="{C3DFA4EE-993A-4CC6-A408-7C5EE61E9B38}"/>
              </a:ext>
            </a:extLst>
          </p:cNvPr>
          <p:cNvSpPr txBox="1">
            <a:spLocks noGrp="1"/>
          </p:cNvSpPr>
          <p:nvPr>
            <p:ph type="body" sz="quarter" idx="142" hasCustomPrompt="1"/>
          </p:nvPr>
        </p:nvSpPr>
        <p:spPr>
          <a:xfrm>
            <a:off x="2049707" y="2325037"/>
            <a:ext cx="4030888"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74" name="Double Click to edit text">
            <a:extLst>
              <a:ext uri="{FF2B5EF4-FFF2-40B4-BE49-F238E27FC236}">
                <a16:creationId xmlns:a16="http://schemas.microsoft.com/office/drawing/2014/main" xmlns="" id="{F7338227-3EE1-4A7E-9B33-5A01E08503AF}"/>
              </a:ext>
            </a:extLst>
          </p:cNvPr>
          <p:cNvSpPr txBox="1">
            <a:spLocks noGrp="1"/>
          </p:cNvSpPr>
          <p:nvPr>
            <p:ph type="body" sz="quarter" idx="171" hasCustomPrompt="1"/>
          </p:nvPr>
        </p:nvSpPr>
        <p:spPr>
          <a:xfrm>
            <a:off x="2051144" y="3553214"/>
            <a:ext cx="4030888"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75" name="Title">
            <a:extLst>
              <a:ext uri="{FF2B5EF4-FFF2-40B4-BE49-F238E27FC236}">
                <a16:creationId xmlns:a16="http://schemas.microsoft.com/office/drawing/2014/main" xmlns="" id="{C132B322-0A82-41C8-8177-8F77F125673B}"/>
              </a:ext>
            </a:extLst>
          </p:cNvPr>
          <p:cNvSpPr txBox="1">
            <a:spLocks noGrp="1"/>
          </p:cNvSpPr>
          <p:nvPr>
            <p:ph type="body" sz="quarter" idx="172" hasCustomPrompt="1"/>
          </p:nvPr>
        </p:nvSpPr>
        <p:spPr>
          <a:xfrm>
            <a:off x="2049707" y="3268012"/>
            <a:ext cx="4030888"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76" name="Double Click to edit text">
            <a:extLst>
              <a:ext uri="{FF2B5EF4-FFF2-40B4-BE49-F238E27FC236}">
                <a16:creationId xmlns:a16="http://schemas.microsoft.com/office/drawing/2014/main" xmlns="" id="{1536AA2E-FF65-495D-A3AF-2B58006B27EF}"/>
              </a:ext>
            </a:extLst>
          </p:cNvPr>
          <p:cNvSpPr txBox="1">
            <a:spLocks noGrp="1"/>
          </p:cNvSpPr>
          <p:nvPr>
            <p:ph type="body" sz="quarter" idx="173" hasCustomPrompt="1"/>
          </p:nvPr>
        </p:nvSpPr>
        <p:spPr>
          <a:xfrm>
            <a:off x="2051144" y="4493014"/>
            <a:ext cx="4030888"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77" name="Title">
            <a:extLst>
              <a:ext uri="{FF2B5EF4-FFF2-40B4-BE49-F238E27FC236}">
                <a16:creationId xmlns:a16="http://schemas.microsoft.com/office/drawing/2014/main" xmlns="" id="{819D1351-39AF-4E5B-BD3A-C0E18A6190CB}"/>
              </a:ext>
            </a:extLst>
          </p:cNvPr>
          <p:cNvSpPr txBox="1">
            <a:spLocks noGrp="1"/>
          </p:cNvSpPr>
          <p:nvPr>
            <p:ph type="body" sz="quarter" idx="174" hasCustomPrompt="1"/>
          </p:nvPr>
        </p:nvSpPr>
        <p:spPr>
          <a:xfrm>
            <a:off x="2049707" y="4207812"/>
            <a:ext cx="4030888"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78" name="Double Click to edit text">
            <a:extLst>
              <a:ext uri="{FF2B5EF4-FFF2-40B4-BE49-F238E27FC236}">
                <a16:creationId xmlns:a16="http://schemas.microsoft.com/office/drawing/2014/main" xmlns="" id="{5CD79E53-A2BD-47DD-8A61-77D44F2C6248}"/>
              </a:ext>
            </a:extLst>
          </p:cNvPr>
          <p:cNvSpPr txBox="1">
            <a:spLocks noGrp="1"/>
          </p:cNvSpPr>
          <p:nvPr>
            <p:ph type="body" sz="quarter" idx="175" hasCustomPrompt="1"/>
          </p:nvPr>
        </p:nvSpPr>
        <p:spPr>
          <a:xfrm>
            <a:off x="2051144" y="5439164"/>
            <a:ext cx="4030888"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79" name="Title">
            <a:extLst>
              <a:ext uri="{FF2B5EF4-FFF2-40B4-BE49-F238E27FC236}">
                <a16:creationId xmlns:a16="http://schemas.microsoft.com/office/drawing/2014/main" xmlns="" id="{97BF1EDA-0BEA-422F-983C-C54960D20E2C}"/>
              </a:ext>
            </a:extLst>
          </p:cNvPr>
          <p:cNvSpPr txBox="1">
            <a:spLocks noGrp="1"/>
          </p:cNvSpPr>
          <p:nvPr>
            <p:ph type="body" sz="quarter" idx="176" hasCustomPrompt="1"/>
          </p:nvPr>
        </p:nvSpPr>
        <p:spPr>
          <a:xfrm>
            <a:off x="2049707" y="5153962"/>
            <a:ext cx="4030888"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81" name="Double Click to edit text">
            <a:extLst>
              <a:ext uri="{FF2B5EF4-FFF2-40B4-BE49-F238E27FC236}">
                <a16:creationId xmlns:a16="http://schemas.microsoft.com/office/drawing/2014/main" xmlns="" id="{61C69548-C215-45BE-B998-F10F63EAAC93}"/>
              </a:ext>
            </a:extLst>
          </p:cNvPr>
          <p:cNvSpPr txBox="1">
            <a:spLocks noGrp="1"/>
          </p:cNvSpPr>
          <p:nvPr>
            <p:ph type="body" sz="quarter" idx="183" hasCustomPrompt="1"/>
          </p:nvPr>
        </p:nvSpPr>
        <p:spPr>
          <a:xfrm>
            <a:off x="1278246" y="1195197"/>
            <a:ext cx="4501296" cy="378193"/>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Tree>
    <p:extLst>
      <p:ext uri="{BB962C8B-B14F-4D97-AF65-F5344CB8AC3E}">
        <p14:creationId xmlns:p14="http://schemas.microsoft.com/office/powerpoint/2010/main" val="151127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5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30" name="Text Placeholder 29">
            <a:extLst>
              <a:ext uri="{FF2B5EF4-FFF2-40B4-BE49-F238E27FC236}">
                <a16:creationId xmlns:a16="http://schemas.microsoft.com/office/drawing/2014/main" xmlns="" id="{A6A0CAE3-E58A-4492-85D8-91BB1D845B27}"/>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1" name="Title">
            <a:extLst>
              <a:ext uri="{FF2B5EF4-FFF2-40B4-BE49-F238E27FC236}">
                <a16:creationId xmlns:a16="http://schemas.microsoft.com/office/drawing/2014/main" xmlns="" id="{FFD16663-CB27-47C1-8BBF-89CBBEAC7467}"/>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36" name="Double Click to edit text">
            <a:extLst>
              <a:ext uri="{FF2B5EF4-FFF2-40B4-BE49-F238E27FC236}">
                <a16:creationId xmlns:a16="http://schemas.microsoft.com/office/drawing/2014/main" xmlns="" id="{10C1C2A8-E361-4E94-9752-36C689263653}"/>
              </a:ext>
            </a:extLst>
          </p:cNvPr>
          <p:cNvSpPr txBox="1">
            <a:spLocks noGrp="1"/>
          </p:cNvSpPr>
          <p:nvPr>
            <p:ph type="body" sz="quarter" idx="156" hasCustomPrompt="1"/>
          </p:nvPr>
        </p:nvSpPr>
        <p:spPr>
          <a:xfrm>
            <a:off x="4855133" y="2356072"/>
            <a:ext cx="2481734" cy="61572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7" name="Title">
            <a:extLst>
              <a:ext uri="{FF2B5EF4-FFF2-40B4-BE49-F238E27FC236}">
                <a16:creationId xmlns:a16="http://schemas.microsoft.com/office/drawing/2014/main" xmlns="" id="{ACA6995A-8A55-4B25-AC43-0A71D5F635C4}"/>
              </a:ext>
            </a:extLst>
          </p:cNvPr>
          <p:cNvSpPr txBox="1">
            <a:spLocks noGrp="1"/>
          </p:cNvSpPr>
          <p:nvPr>
            <p:ph type="body" sz="quarter" idx="157" hasCustomPrompt="1"/>
          </p:nvPr>
        </p:nvSpPr>
        <p:spPr>
          <a:xfrm>
            <a:off x="4853418" y="2083283"/>
            <a:ext cx="2483306" cy="241428"/>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8" name="Double Click to edit text">
            <a:extLst>
              <a:ext uri="{FF2B5EF4-FFF2-40B4-BE49-F238E27FC236}">
                <a16:creationId xmlns:a16="http://schemas.microsoft.com/office/drawing/2014/main" xmlns="" id="{55D1F8FA-90EF-436D-BA5C-754876FF65D4}"/>
              </a:ext>
            </a:extLst>
          </p:cNvPr>
          <p:cNvSpPr txBox="1">
            <a:spLocks noGrp="1"/>
          </p:cNvSpPr>
          <p:nvPr>
            <p:ph type="body" sz="quarter" idx="158" hasCustomPrompt="1"/>
          </p:nvPr>
        </p:nvSpPr>
        <p:spPr>
          <a:xfrm>
            <a:off x="8462514" y="3979800"/>
            <a:ext cx="2481734" cy="61572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9" name="Title">
            <a:extLst>
              <a:ext uri="{FF2B5EF4-FFF2-40B4-BE49-F238E27FC236}">
                <a16:creationId xmlns:a16="http://schemas.microsoft.com/office/drawing/2014/main" xmlns="" id="{13B63A9E-25E1-4731-873D-79D6F503D107}"/>
              </a:ext>
            </a:extLst>
          </p:cNvPr>
          <p:cNvSpPr txBox="1">
            <a:spLocks noGrp="1"/>
          </p:cNvSpPr>
          <p:nvPr>
            <p:ph type="body" sz="quarter" idx="159" hasCustomPrompt="1"/>
          </p:nvPr>
        </p:nvSpPr>
        <p:spPr>
          <a:xfrm>
            <a:off x="8460798" y="3707011"/>
            <a:ext cx="2483306" cy="241428"/>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0" name="Double Click to edit text">
            <a:extLst>
              <a:ext uri="{FF2B5EF4-FFF2-40B4-BE49-F238E27FC236}">
                <a16:creationId xmlns:a16="http://schemas.microsoft.com/office/drawing/2014/main" xmlns="" id="{44544F97-7DC6-447B-B333-D83EB9645B94}"/>
              </a:ext>
            </a:extLst>
          </p:cNvPr>
          <p:cNvSpPr txBox="1">
            <a:spLocks noGrp="1"/>
          </p:cNvSpPr>
          <p:nvPr>
            <p:ph type="body" sz="quarter" idx="160" hasCustomPrompt="1"/>
          </p:nvPr>
        </p:nvSpPr>
        <p:spPr>
          <a:xfrm>
            <a:off x="1229842" y="3979800"/>
            <a:ext cx="2481734" cy="615729"/>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1" name="Title">
            <a:extLst>
              <a:ext uri="{FF2B5EF4-FFF2-40B4-BE49-F238E27FC236}">
                <a16:creationId xmlns:a16="http://schemas.microsoft.com/office/drawing/2014/main" xmlns="" id="{96BF2E06-2E57-4D6B-B76C-D3546CD212F8}"/>
              </a:ext>
            </a:extLst>
          </p:cNvPr>
          <p:cNvSpPr txBox="1">
            <a:spLocks noGrp="1"/>
          </p:cNvSpPr>
          <p:nvPr>
            <p:ph type="body" sz="quarter" idx="161" hasCustomPrompt="1"/>
          </p:nvPr>
        </p:nvSpPr>
        <p:spPr>
          <a:xfrm>
            <a:off x="1228127" y="3707011"/>
            <a:ext cx="2483306" cy="241428"/>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5" name="O">
            <a:extLst>
              <a:ext uri="{FF2B5EF4-FFF2-40B4-BE49-F238E27FC236}">
                <a16:creationId xmlns:a16="http://schemas.microsoft.com/office/drawing/2014/main" xmlns="" id="{CDAE4867-A7BB-44A8-B91B-F21098207B9F}"/>
              </a:ext>
            </a:extLst>
          </p:cNvPr>
          <p:cNvSpPr txBox="1">
            <a:spLocks noGrp="1"/>
          </p:cNvSpPr>
          <p:nvPr>
            <p:ph type="body" sz="quarter" idx="154" hasCustomPrompt="1"/>
          </p:nvPr>
        </p:nvSpPr>
        <p:spPr>
          <a:xfrm>
            <a:off x="3082290" y="2808500"/>
            <a:ext cx="693421" cy="615553"/>
          </a:xfrm>
          <a:prstGeom prst="rect">
            <a:avLst/>
          </a:prstGeom>
          <a:noFill/>
        </p:spPr>
        <p:txBody>
          <a:bodyPr wrap="square" lIns="0" tIns="0" rIns="0" bIns="0" anchor="ctr">
            <a:norm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46" name="O">
            <a:extLst>
              <a:ext uri="{FF2B5EF4-FFF2-40B4-BE49-F238E27FC236}">
                <a16:creationId xmlns:a16="http://schemas.microsoft.com/office/drawing/2014/main" xmlns="" id="{168D9895-918E-4FE7-A788-D00620E519C6}"/>
              </a:ext>
            </a:extLst>
          </p:cNvPr>
          <p:cNvSpPr txBox="1">
            <a:spLocks noGrp="1"/>
          </p:cNvSpPr>
          <p:nvPr>
            <p:ph type="body" sz="quarter" idx="162" hasCustomPrompt="1"/>
          </p:nvPr>
        </p:nvSpPr>
        <p:spPr>
          <a:xfrm>
            <a:off x="5748360" y="1184772"/>
            <a:ext cx="693421" cy="615553"/>
          </a:xfrm>
          <a:prstGeom prst="rect">
            <a:avLst/>
          </a:prstGeom>
          <a:noFill/>
        </p:spPr>
        <p:txBody>
          <a:bodyPr wrap="square" lIns="0" tIns="0" rIns="0" bIns="0" anchor="ctr">
            <a:norm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47" name="O">
            <a:extLst>
              <a:ext uri="{FF2B5EF4-FFF2-40B4-BE49-F238E27FC236}">
                <a16:creationId xmlns:a16="http://schemas.microsoft.com/office/drawing/2014/main" xmlns="" id="{218EA7A3-AF90-4FC5-9414-4F0DCE16A48F}"/>
              </a:ext>
            </a:extLst>
          </p:cNvPr>
          <p:cNvSpPr txBox="1">
            <a:spLocks noGrp="1"/>
          </p:cNvSpPr>
          <p:nvPr>
            <p:ph type="body" sz="quarter" idx="163" hasCustomPrompt="1"/>
          </p:nvPr>
        </p:nvSpPr>
        <p:spPr>
          <a:xfrm>
            <a:off x="8416288" y="2808500"/>
            <a:ext cx="693421" cy="615553"/>
          </a:xfrm>
          <a:prstGeom prst="rect">
            <a:avLst/>
          </a:prstGeom>
          <a:noFill/>
        </p:spPr>
        <p:txBody>
          <a:bodyPr wrap="square" lIns="0" tIns="0" rIns="0" bIns="0" anchor="ctr">
            <a:norm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Tree>
    <p:extLst>
      <p:ext uri="{BB962C8B-B14F-4D97-AF65-F5344CB8AC3E}">
        <p14:creationId xmlns:p14="http://schemas.microsoft.com/office/powerpoint/2010/main" val="3209234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6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36" name="Text Placeholder 35">
            <a:extLst>
              <a:ext uri="{FF2B5EF4-FFF2-40B4-BE49-F238E27FC236}">
                <a16:creationId xmlns:a16="http://schemas.microsoft.com/office/drawing/2014/main" xmlns="" id="{E3BF8C53-949B-4A58-B330-36F198E51A83}"/>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7" name="Title">
            <a:extLst>
              <a:ext uri="{FF2B5EF4-FFF2-40B4-BE49-F238E27FC236}">
                <a16:creationId xmlns:a16="http://schemas.microsoft.com/office/drawing/2014/main" xmlns="" id="{F89741A3-FB2E-46DD-AEEC-486E48A94837}"/>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38" name="Double Click to edit text">
            <a:extLst>
              <a:ext uri="{FF2B5EF4-FFF2-40B4-BE49-F238E27FC236}">
                <a16:creationId xmlns:a16="http://schemas.microsoft.com/office/drawing/2014/main" xmlns="" id="{29DB977C-6EB2-4CCA-81B1-C3CD55098831}"/>
              </a:ext>
            </a:extLst>
          </p:cNvPr>
          <p:cNvSpPr txBox="1">
            <a:spLocks noGrp="1"/>
          </p:cNvSpPr>
          <p:nvPr>
            <p:ph type="body" sz="quarter" idx="160" hasCustomPrompt="1"/>
          </p:nvPr>
        </p:nvSpPr>
        <p:spPr>
          <a:xfrm>
            <a:off x="2106256" y="2506733"/>
            <a:ext cx="1903327" cy="615729"/>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9" name="Title">
            <a:extLst>
              <a:ext uri="{FF2B5EF4-FFF2-40B4-BE49-F238E27FC236}">
                <a16:creationId xmlns:a16="http://schemas.microsoft.com/office/drawing/2014/main" xmlns="" id="{A8234881-5496-4E7C-8A42-4C8CF5592709}"/>
              </a:ext>
            </a:extLst>
          </p:cNvPr>
          <p:cNvSpPr txBox="1">
            <a:spLocks noGrp="1"/>
          </p:cNvSpPr>
          <p:nvPr>
            <p:ph type="body" sz="quarter" idx="161" hasCustomPrompt="1"/>
          </p:nvPr>
        </p:nvSpPr>
        <p:spPr>
          <a:xfrm>
            <a:off x="2104896" y="2233944"/>
            <a:ext cx="1904533" cy="241428"/>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0" name="Double Click to edit text">
            <a:extLst>
              <a:ext uri="{FF2B5EF4-FFF2-40B4-BE49-F238E27FC236}">
                <a16:creationId xmlns:a16="http://schemas.microsoft.com/office/drawing/2014/main" xmlns="" id="{F705490B-C2B9-4A1D-B92C-C64A8ADF484C}"/>
              </a:ext>
            </a:extLst>
          </p:cNvPr>
          <p:cNvSpPr txBox="1">
            <a:spLocks noGrp="1"/>
          </p:cNvSpPr>
          <p:nvPr>
            <p:ph type="body" sz="quarter" idx="162" hasCustomPrompt="1"/>
          </p:nvPr>
        </p:nvSpPr>
        <p:spPr>
          <a:xfrm>
            <a:off x="1272625" y="4192742"/>
            <a:ext cx="1898273" cy="615729"/>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1" name="Title">
            <a:extLst>
              <a:ext uri="{FF2B5EF4-FFF2-40B4-BE49-F238E27FC236}">
                <a16:creationId xmlns:a16="http://schemas.microsoft.com/office/drawing/2014/main" xmlns="" id="{43E98A96-D988-4AA7-9F92-3B2C5D188B4C}"/>
              </a:ext>
            </a:extLst>
          </p:cNvPr>
          <p:cNvSpPr txBox="1">
            <a:spLocks noGrp="1"/>
          </p:cNvSpPr>
          <p:nvPr>
            <p:ph type="body" sz="quarter" idx="163" hasCustomPrompt="1"/>
          </p:nvPr>
        </p:nvSpPr>
        <p:spPr>
          <a:xfrm>
            <a:off x="1271264" y="3919953"/>
            <a:ext cx="1899476" cy="241428"/>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2" name="Double Click to edit text">
            <a:extLst>
              <a:ext uri="{FF2B5EF4-FFF2-40B4-BE49-F238E27FC236}">
                <a16:creationId xmlns:a16="http://schemas.microsoft.com/office/drawing/2014/main" xmlns="" id="{C18E2DF7-44E7-4D4D-8D24-C9202E26D7E4}"/>
              </a:ext>
            </a:extLst>
          </p:cNvPr>
          <p:cNvSpPr txBox="1">
            <a:spLocks noGrp="1"/>
          </p:cNvSpPr>
          <p:nvPr>
            <p:ph type="body" sz="quarter" idx="164" hasCustomPrompt="1"/>
          </p:nvPr>
        </p:nvSpPr>
        <p:spPr>
          <a:xfrm>
            <a:off x="8407793" y="1479079"/>
            <a:ext cx="1903327" cy="61572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3" name="Title">
            <a:extLst>
              <a:ext uri="{FF2B5EF4-FFF2-40B4-BE49-F238E27FC236}">
                <a16:creationId xmlns:a16="http://schemas.microsoft.com/office/drawing/2014/main" xmlns="" id="{D6248299-8D81-4AD5-82E7-0899B7E8AB3A}"/>
              </a:ext>
            </a:extLst>
          </p:cNvPr>
          <p:cNvSpPr txBox="1">
            <a:spLocks noGrp="1"/>
          </p:cNvSpPr>
          <p:nvPr>
            <p:ph type="body" sz="quarter" idx="165" hasCustomPrompt="1"/>
          </p:nvPr>
        </p:nvSpPr>
        <p:spPr>
          <a:xfrm>
            <a:off x="8406433" y="1206290"/>
            <a:ext cx="1904533" cy="241428"/>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6" name="Double Click to edit text">
            <a:extLst>
              <a:ext uri="{FF2B5EF4-FFF2-40B4-BE49-F238E27FC236}">
                <a16:creationId xmlns:a16="http://schemas.microsoft.com/office/drawing/2014/main" xmlns="" id="{E3E165EF-8D30-4AE1-8C2D-03AB931E3145}"/>
              </a:ext>
            </a:extLst>
          </p:cNvPr>
          <p:cNvSpPr txBox="1">
            <a:spLocks noGrp="1"/>
          </p:cNvSpPr>
          <p:nvPr>
            <p:ph type="body" sz="quarter" idx="168" hasCustomPrompt="1"/>
          </p:nvPr>
        </p:nvSpPr>
        <p:spPr>
          <a:xfrm>
            <a:off x="9040072" y="3294320"/>
            <a:ext cx="1903327" cy="61572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7" name="Title">
            <a:extLst>
              <a:ext uri="{FF2B5EF4-FFF2-40B4-BE49-F238E27FC236}">
                <a16:creationId xmlns:a16="http://schemas.microsoft.com/office/drawing/2014/main" xmlns="" id="{22205B0A-E504-40C7-B06E-62303793300F}"/>
              </a:ext>
            </a:extLst>
          </p:cNvPr>
          <p:cNvSpPr txBox="1">
            <a:spLocks noGrp="1"/>
          </p:cNvSpPr>
          <p:nvPr>
            <p:ph type="body" sz="quarter" idx="169" hasCustomPrompt="1"/>
          </p:nvPr>
        </p:nvSpPr>
        <p:spPr>
          <a:xfrm>
            <a:off x="9038711" y="3021531"/>
            <a:ext cx="1904533" cy="241428"/>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6" name="O">
            <a:extLst>
              <a:ext uri="{FF2B5EF4-FFF2-40B4-BE49-F238E27FC236}">
                <a16:creationId xmlns:a16="http://schemas.microsoft.com/office/drawing/2014/main" xmlns="" id="{CD363088-90B0-4A68-8D66-2B577898614E}"/>
              </a:ext>
            </a:extLst>
          </p:cNvPr>
          <p:cNvSpPr txBox="1">
            <a:spLocks noGrp="1"/>
          </p:cNvSpPr>
          <p:nvPr>
            <p:ph type="body" sz="quarter" idx="170" hasCustomPrompt="1"/>
          </p:nvPr>
        </p:nvSpPr>
        <p:spPr>
          <a:xfrm>
            <a:off x="4085148" y="3915524"/>
            <a:ext cx="693421" cy="615553"/>
          </a:xfrm>
          <a:prstGeom prst="rect">
            <a:avLst/>
          </a:prstGeom>
          <a:noFill/>
        </p:spPr>
        <p:txBody>
          <a:bodyPr wrap="square" lIns="0" tIns="0" rIns="0" bIns="0" anchor="ctr">
            <a:normAutofit/>
          </a:bodyPr>
          <a:lstStyle>
            <a:lvl1pPr algn="ctr" defTabSz="457200">
              <a:lnSpc>
                <a:spcPct val="100000"/>
              </a:lnSpc>
              <a:defRPr sz="3250">
                <a:solidFill>
                  <a:srgbClr val="1C1F25"/>
                </a:solidFill>
                <a:latin typeface="linea-basic-10"/>
                <a:ea typeface="linea-basic-10"/>
                <a:cs typeface="linea-basic-10"/>
                <a:sym typeface="linea-basic-10"/>
              </a:defRPr>
            </a:lvl1pPr>
          </a:lstStyle>
          <a:p>
            <a:pPr lvl="0"/>
            <a:r>
              <a:rPr lang="en-US" dirty="0"/>
              <a:t>O</a:t>
            </a:r>
          </a:p>
        </p:txBody>
      </p:sp>
      <p:sp>
        <p:nvSpPr>
          <p:cNvPr id="57" name="O">
            <a:extLst>
              <a:ext uri="{FF2B5EF4-FFF2-40B4-BE49-F238E27FC236}">
                <a16:creationId xmlns:a16="http://schemas.microsoft.com/office/drawing/2014/main" xmlns="" id="{1B97B1D1-D320-4A0F-8F81-8E73EFD862F1}"/>
              </a:ext>
            </a:extLst>
          </p:cNvPr>
          <p:cNvSpPr txBox="1">
            <a:spLocks noGrp="1"/>
          </p:cNvSpPr>
          <p:nvPr>
            <p:ph type="body" sz="quarter" idx="171" hasCustomPrompt="1"/>
          </p:nvPr>
        </p:nvSpPr>
        <p:spPr>
          <a:xfrm>
            <a:off x="4750530" y="2308396"/>
            <a:ext cx="693421" cy="615553"/>
          </a:xfrm>
          <a:prstGeom prst="rect">
            <a:avLst/>
          </a:prstGeom>
          <a:noFill/>
        </p:spPr>
        <p:txBody>
          <a:bodyPr wrap="square" lIns="0" tIns="0" rIns="0" bIns="0" anchor="ctr">
            <a:normAutofit/>
          </a:bodyPr>
          <a:lstStyle>
            <a:lvl1pPr algn="ctr" defTabSz="457200">
              <a:lnSpc>
                <a:spcPct val="100000"/>
              </a:lnSpc>
              <a:defRPr sz="3250">
                <a:solidFill>
                  <a:srgbClr val="1C1F25"/>
                </a:solidFill>
                <a:latin typeface="linea-basic-10"/>
                <a:ea typeface="linea-basic-10"/>
                <a:cs typeface="linea-basic-10"/>
                <a:sym typeface="linea-basic-10"/>
              </a:defRPr>
            </a:lvl1pPr>
          </a:lstStyle>
          <a:p>
            <a:pPr lvl="0"/>
            <a:r>
              <a:rPr lang="en-US" dirty="0"/>
              <a:t>O</a:t>
            </a:r>
          </a:p>
        </p:txBody>
      </p:sp>
      <p:sp>
        <p:nvSpPr>
          <p:cNvPr id="58" name="O">
            <a:extLst>
              <a:ext uri="{FF2B5EF4-FFF2-40B4-BE49-F238E27FC236}">
                <a16:creationId xmlns:a16="http://schemas.microsoft.com/office/drawing/2014/main" xmlns="" id="{B1C17C3F-872B-4FD5-8820-96F8DE6AED20}"/>
              </a:ext>
            </a:extLst>
          </p:cNvPr>
          <p:cNvSpPr txBox="1">
            <a:spLocks noGrp="1"/>
          </p:cNvSpPr>
          <p:nvPr>
            <p:ph type="body" sz="quarter" idx="172" hasCustomPrompt="1"/>
          </p:nvPr>
        </p:nvSpPr>
        <p:spPr>
          <a:xfrm>
            <a:off x="6719030" y="1405209"/>
            <a:ext cx="693421" cy="615553"/>
          </a:xfrm>
          <a:prstGeom prst="rect">
            <a:avLst/>
          </a:prstGeom>
          <a:noFill/>
        </p:spPr>
        <p:txBody>
          <a:bodyPr wrap="square" lIns="0" tIns="0" rIns="0" bIns="0" anchor="ctr">
            <a:normAutofit/>
          </a:bodyPr>
          <a:lstStyle>
            <a:lvl1pPr algn="ctr" defTabSz="457200">
              <a:lnSpc>
                <a:spcPct val="100000"/>
              </a:lnSpc>
              <a:defRPr sz="3250">
                <a:solidFill>
                  <a:srgbClr val="1C1F25"/>
                </a:solidFill>
                <a:latin typeface="linea-basic-10"/>
                <a:ea typeface="linea-basic-10"/>
                <a:cs typeface="linea-basic-10"/>
                <a:sym typeface="linea-basic-10"/>
              </a:defRPr>
            </a:lvl1pPr>
          </a:lstStyle>
          <a:p>
            <a:pPr lvl="0"/>
            <a:r>
              <a:rPr lang="en-US" dirty="0"/>
              <a:t>O</a:t>
            </a:r>
          </a:p>
        </p:txBody>
      </p:sp>
      <p:sp>
        <p:nvSpPr>
          <p:cNvPr id="59" name="O">
            <a:extLst>
              <a:ext uri="{FF2B5EF4-FFF2-40B4-BE49-F238E27FC236}">
                <a16:creationId xmlns:a16="http://schemas.microsoft.com/office/drawing/2014/main" xmlns="" id="{48AF2A3F-62A3-409B-8025-907F7C21F014}"/>
              </a:ext>
            </a:extLst>
          </p:cNvPr>
          <p:cNvSpPr txBox="1">
            <a:spLocks noGrp="1"/>
          </p:cNvSpPr>
          <p:nvPr>
            <p:ph type="body" sz="quarter" idx="173" hasCustomPrompt="1"/>
          </p:nvPr>
        </p:nvSpPr>
        <p:spPr>
          <a:xfrm>
            <a:off x="7499486" y="2992041"/>
            <a:ext cx="693421" cy="615553"/>
          </a:xfrm>
          <a:prstGeom prst="rect">
            <a:avLst/>
          </a:prstGeom>
          <a:noFill/>
        </p:spPr>
        <p:txBody>
          <a:bodyPr wrap="square" lIns="0" tIns="0" rIns="0" bIns="0" anchor="ctr">
            <a:normAutofit/>
          </a:bodyPr>
          <a:lstStyle>
            <a:lvl1pPr algn="ctr" defTabSz="457200">
              <a:lnSpc>
                <a:spcPct val="100000"/>
              </a:lnSpc>
              <a:defRPr sz="3250">
                <a:solidFill>
                  <a:srgbClr val="1C1F25"/>
                </a:solidFill>
                <a:latin typeface="linea-basic-10"/>
                <a:ea typeface="linea-basic-10"/>
                <a:cs typeface="linea-basic-10"/>
                <a:sym typeface="linea-basic-10"/>
              </a:defRPr>
            </a:lvl1pPr>
          </a:lstStyle>
          <a:p>
            <a:pPr lvl="0"/>
            <a:r>
              <a:rPr lang="en-US" dirty="0"/>
              <a:t>O</a:t>
            </a:r>
          </a:p>
        </p:txBody>
      </p:sp>
    </p:spTree>
    <p:extLst>
      <p:ext uri="{BB962C8B-B14F-4D97-AF65-F5344CB8AC3E}">
        <p14:creationId xmlns:p14="http://schemas.microsoft.com/office/powerpoint/2010/main" val="3296623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7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33" name="Text Placeholder 32">
            <a:extLst>
              <a:ext uri="{FF2B5EF4-FFF2-40B4-BE49-F238E27FC236}">
                <a16:creationId xmlns:a16="http://schemas.microsoft.com/office/drawing/2014/main" xmlns="" id="{30206457-380B-446C-B55B-383D0C8A2D20}"/>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4" name="Title">
            <a:extLst>
              <a:ext uri="{FF2B5EF4-FFF2-40B4-BE49-F238E27FC236}">
                <a16:creationId xmlns:a16="http://schemas.microsoft.com/office/drawing/2014/main" xmlns="" id="{13F87035-1F96-4818-9B43-1CC9B80F7269}"/>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35" name="Double Click to edit text">
            <a:extLst>
              <a:ext uri="{FF2B5EF4-FFF2-40B4-BE49-F238E27FC236}">
                <a16:creationId xmlns:a16="http://schemas.microsoft.com/office/drawing/2014/main" xmlns="" id="{6678D249-79D6-4C0B-998F-19976C1FD2D9}"/>
              </a:ext>
            </a:extLst>
          </p:cNvPr>
          <p:cNvSpPr txBox="1">
            <a:spLocks noGrp="1"/>
          </p:cNvSpPr>
          <p:nvPr>
            <p:ph type="body" sz="quarter" idx="137" hasCustomPrompt="1"/>
          </p:nvPr>
        </p:nvSpPr>
        <p:spPr>
          <a:xfrm>
            <a:off x="2904324" y="4468778"/>
            <a:ext cx="1348223" cy="638907"/>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6" name="Title">
            <a:extLst>
              <a:ext uri="{FF2B5EF4-FFF2-40B4-BE49-F238E27FC236}">
                <a16:creationId xmlns:a16="http://schemas.microsoft.com/office/drawing/2014/main" xmlns="" id="{19705481-A4F5-4946-AAB0-BB7F2008E334}"/>
              </a:ext>
            </a:extLst>
          </p:cNvPr>
          <p:cNvSpPr txBox="1">
            <a:spLocks noGrp="1"/>
          </p:cNvSpPr>
          <p:nvPr>
            <p:ph type="body" sz="quarter" idx="138" hasCustomPrompt="1"/>
          </p:nvPr>
        </p:nvSpPr>
        <p:spPr>
          <a:xfrm>
            <a:off x="2904325" y="4193567"/>
            <a:ext cx="1341590" cy="226034"/>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7" name="Double Click to edit text">
            <a:extLst>
              <a:ext uri="{FF2B5EF4-FFF2-40B4-BE49-F238E27FC236}">
                <a16:creationId xmlns:a16="http://schemas.microsoft.com/office/drawing/2014/main" xmlns="" id="{D5740197-080F-4B9F-8DED-53BC522D203A}"/>
              </a:ext>
            </a:extLst>
          </p:cNvPr>
          <p:cNvSpPr txBox="1">
            <a:spLocks noGrp="1"/>
          </p:cNvSpPr>
          <p:nvPr>
            <p:ph type="body" sz="quarter" idx="139" hasCustomPrompt="1"/>
          </p:nvPr>
        </p:nvSpPr>
        <p:spPr>
          <a:xfrm>
            <a:off x="4579375" y="4471953"/>
            <a:ext cx="1335979" cy="638907"/>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8" name="Title">
            <a:extLst>
              <a:ext uri="{FF2B5EF4-FFF2-40B4-BE49-F238E27FC236}">
                <a16:creationId xmlns:a16="http://schemas.microsoft.com/office/drawing/2014/main" xmlns="" id="{35F5CBD8-354F-4360-AD51-FCD30D2BE61D}"/>
              </a:ext>
            </a:extLst>
          </p:cNvPr>
          <p:cNvSpPr txBox="1">
            <a:spLocks noGrp="1"/>
          </p:cNvSpPr>
          <p:nvPr>
            <p:ph type="body" sz="quarter" idx="140" hasCustomPrompt="1"/>
          </p:nvPr>
        </p:nvSpPr>
        <p:spPr>
          <a:xfrm>
            <a:off x="4579316" y="4196742"/>
            <a:ext cx="1329406" cy="226034"/>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9" name="Double Click to edit text">
            <a:extLst>
              <a:ext uri="{FF2B5EF4-FFF2-40B4-BE49-F238E27FC236}">
                <a16:creationId xmlns:a16="http://schemas.microsoft.com/office/drawing/2014/main" xmlns="" id="{14173842-4C3D-4CAB-A85A-31E620352C79}"/>
              </a:ext>
            </a:extLst>
          </p:cNvPr>
          <p:cNvSpPr txBox="1">
            <a:spLocks noGrp="1"/>
          </p:cNvSpPr>
          <p:nvPr>
            <p:ph type="body" sz="quarter" idx="141" hasCustomPrompt="1"/>
          </p:nvPr>
        </p:nvSpPr>
        <p:spPr>
          <a:xfrm>
            <a:off x="6317420" y="4471345"/>
            <a:ext cx="1335979" cy="638907"/>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0" name="Title">
            <a:extLst>
              <a:ext uri="{FF2B5EF4-FFF2-40B4-BE49-F238E27FC236}">
                <a16:creationId xmlns:a16="http://schemas.microsoft.com/office/drawing/2014/main" xmlns="" id="{06AAFB92-3A80-47C7-B136-D8E473AECA54}"/>
              </a:ext>
            </a:extLst>
          </p:cNvPr>
          <p:cNvSpPr txBox="1">
            <a:spLocks noGrp="1"/>
          </p:cNvSpPr>
          <p:nvPr>
            <p:ph type="body" sz="quarter" idx="142" hasCustomPrompt="1"/>
          </p:nvPr>
        </p:nvSpPr>
        <p:spPr>
          <a:xfrm>
            <a:off x="6317361" y="4196134"/>
            <a:ext cx="1329406" cy="226034"/>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1" name="Double Click to edit text">
            <a:extLst>
              <a:ext uri="{FF2B5EF4-FFF2-40B4-BE49-F238E27FC236}">
                <a16:creationId xmlns:a16="http://schemas.microsoft.com/office/drawing/2014/main" xmlns="" id="{A78167D2-4A49-4DCB-AD1D-1ED142600666}"/>
              </a:ext>
            </a:extLst>
          </p:cNvPr>
          <p:cNvSpPr txBox="1">
            <a:spLocks noGrp="1"/>
          </p:cNvSpPr>
          <p:nvPr>
            <p:ph type="body" sz="quarter" idx="143" hasCustomPrompt="1"/>
          </p:nvPr>
        </p:nvSpPr>
        <p:spPr>
          <a:xfrm>
            <a:off x="8103065" y="4473912"/>
            <a:ext cx="1288379" cy="638907"/>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2" name="Title">
            <a:extLst>
              <a:ext uri="{FF2B5EF4-FFF2-40B4-BE49-F238E27FC236}">
                <a16:creationId xmlns:a16="http://schemas.microsoft.com/office/drawing/2014/main" xmlns="" id="{8951E82A-6146-49F5-ACA3-4EFF073B2CA9}"/>
              </a:ext>
            </a:extLst>
          </p:cNvPr>
          <p:cNvSpPr txBox="1">
            <a:spLocks noGrp="1"/>
          </p:cNvSpPr>
          <p:nvPr>
            <p:ph type="body" sz="quarter" idx="144" hasCustomPrompt="1"/>
          </p:nvPr>
        </p:nvSpPr>
        <p:spPr>
          <a:xfrm>
            <a:off x="8102772" y="4198701"/>
            <a:ext cx="1282040" cy="226034"/>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363643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9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32" name="Text Placeholder 31">
            <a:extLst>
              <a:ext uri="{FF2B5EF4-FFF2-40B4-BE49-F238E27FC236}">
                <a16:creationId xmlns:a16="http://schemas.microsoft.com/office/drawing/2014/main" xmlns="" id="{B9FEF610-F880-48A0-AFC5-6BF256208360}"/>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3" name="Title">
            <a:extLst>
              <a:ext uri="{FF2B5EF4-FFF2-40B4-BE49-F238E27FC236}">
                <a16:creationId xmlns:a16="http://schemas.microsoft.com/office/drawing/2014/main" xmlns="" id="{6FF5B262-FF34-4DE5-8F55-86F40FD4C00B}"/>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44" name="Double Click to edit text">
            <a:extLst>
              <a:ext uri="{FF2B5EF4-FFF2-40B4-BE49-F238E27FC236}">
                <a16:creationId xmlns:a16="http://schemas.microsoft.com/office/drawing/2014/main" xmlns="" id="{D657D498-1EAC-4AD7-B249-DE2E875B9F5B}"/>
              </a:ext>
            </a:extLst>
          </p:cNvPr>
          <p:cNvSpPr txBox="1">
            <a:spLocks noGrp="1"/>
          </p:cNvSpPr>
          <p:nvPr>
            <p:ph type="body" sz="quarter" idx="162" hasCustomPrompt="1"/>
          </p:nvPr>
        </p:nvSpPr>
        <p:spPr>
          <a:xfrm>
            <a:off x="2234276" y="1746772"/>
            <a:ext cx="2540001" cy="415121"/>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5" name="Title">
            <a:extLst>
              <a:ext uri="{FF2B5EF4-FFF2-40B4-BE49-F238E27FC236}">
                <a16:creationId xmlns:a16="http://schemas.microsoft.com/office/drawing/2014/main" xmlns="" id="{674B0136-4A0A-4E77-95EC-EB809BAAC532}"/>
              </a:ext>
            </a:extLst>
          </p:cNvPr>
          <p:cNvSpPr txBox="1">
            <a:spLocks noGrp="1"/>
          </p:cNvSpPr>
          <p:nvPr>
            <p:ph type="body" sz="quarter" idx="163" hasCustomPrompt="1"/>
          </p:nvPr>
        </p:nvSpPr>
        <p:spPr>
          <a:xfrm>
            <a:off x="2232784" y="1473983"/>
            <a:ext cx="2541610" cy="241428"/>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6" name="Double Click to edit text">
            <a:extLst>
              <a:ext uri="{FF2B5EF4-FFF2-40B4-BE49-F238E27FC236}">
                <a16:creationId xmlns:a16="http://schemas.microsoft.com/office/drawing/2014/main" xmlns="" id="{2E18B322-C209-4234-AB2F-D2ED860E5A7B}"/>
              </a:ext>
            </a:extLst>
          </p:cNvPr>
          <p:cNvSpPr txBox="1">
            <a:spLocks noGrp="1"/>
          </p:cNvSpPr>
          <p:nvPr>
            <p:ph type="body" sz="quarter" idx="164" hasCustomPrompt="1"/>
          </p:nvPr>
        </p:nvSpPr>
        <p:spPr>
          <a:xfrm>
            <a:off x="5636727" y="1745787"/>
            <a:ext cx="2540001" cy="415121"/>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7" name="Title">
            <a:extLst>
              <a:ext uri="{FF2B5EF4-FFF2-40B4-BE49-F238E27FC236}">
                <a16:creationId xmlns:a16="http://schemas.microsoft.com/office/drawing/2014/main" xmlns="" id="{26659ECF-9215-4DD9-AD42-07147D32604D}"/>
              </a:ext>
            </a:extLst>
          </p:cNvPr>
          <p:cNvSpPr txBox="1">
            <a:spLocks noGrp="1"/>
          </p:cNvSpPr>
          <p:nvPr>
            <p:ph type="body" sz="quarter" idx="165" hasCustomPrompt="1"/>
          </p:nvPr>
        </p:nvSpPr>
        <p:spPr>
          <a:xfrm>
            <a:off x="5635235" y="1472999"/>
            <a:ext cx="2541610" cy="241428"/>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8" name="Double Click to edit text">
            <a:extLst>
              <a:ext uri="{FF2B5EF4-FFF2-40B4-BE49-F238E27FC236}">
                <a16:creationId xmlns:a16="http://schemas.microsoft.com/office/drawing/2014/main" xmlns="" id="{9E40E5F5-F7E8-4D52-8C9B-FBD206CF4486}"/>
              </a:ext>
            </a:extLst>
          </p:cNvPr>
          <p:cNvSpPr txBox="1">
            <a:spLocks noGrp="1"/>
          </p:cNvSpPr>
          <p:nvPr>
            <p:ph type="body" sz="quarter" idx="166" hasCustomPrompt="1"/>
          </p:nvPr>
        </p:nvSpPr>
        <p:spPr>
          <a:xfrm>
            <a:off x="3872459" y="5213373"/>
            <a:ext cx="2540001" cy="415121"/>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9" name="Title">
            <a:extLst>
              <a:ext uri="{FF2B5EF4-FFF2-40B4-BE49-F238E27FC236}">
                <a16:creationId xmlns:a16="http://schemas.microsoft.com/office/drawing/2014/main" xmlns="" id="{A7041438-F314-490D-9A34-2833E90D2BD5}"/>
              </a:ext>
            </a:extLst>
          </p:cNvPr>
          <p:cNvSpPr txBox="1">
            <a:spLocks noGrp="1"/>
          </p:cNvSpPr>
          <p:nvPr>
            <p:ph type="body" sz="quarter" idx="167" hasCustomPrompt="1"/>
          </p:nvPr>
        </p:nvSpPr>
        <p:spPr>
          <a:xfrm>
            <a:off x="3870967" y="4940584"/>
            <a:ext cx="2541610" cy="241428"/>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0" name="Double Click to edit text">
            <a:extLst>
              <a:ext uri="{FF2B5EF4-FFF2-40B4-BE49-F238E27FC236}">
                <a16:creationId xmlns:a16="http://schemas.microsoft.com/office/drawing/2014/main" xmlns="" id="{D3B5AD96-F6A7-4401-A8A3-D7FFE8010BC7}"/>
              </a:ext>
            </a:extLst>
          </p:cNvPr>
          <p:cNvSpPr txBox="1">
            <a:spLocks noGrp="1"/>
          </p:cNvSpPr>
          <p:nvPr>
            <p:ph type="body" sz="quarter" idx="168" hasCustomPrompt="1"/>
          </p:nvPr>
        </p:nvSpPr>
        <p:spPr>
          <a:xfrm>
            <a:off x="7274910" y="5212388"/>
            <a:ext cx="2540001" cy="415121"/>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1" name="Title">
            <a:extLst>
              <a:ext uri="{FF2B5EF4-FFF2-40B4-BE49-F238E27FC236}">
                <a16:creationId xmlns:a16="http://schemas.microsoft.com/office/drawing/2014/main" xmlns="" id="{3B86AF99-7335-495E-96A6-3B83F501FE0D}"/>
              </a:ext>
            </a:extLst>
          </p:cNvPr>
          <p:cNvSpPr txBox="1">
            <a:spLocks noGrp="1"/>
          </p:cNvSpPr>
          <p:nvPr>
            <p:ph type="body" sz="quarter" idx="169" hasCustomPrompt="1"/>
          </p:nvPr>
        </p:nvSpPr>
        <p:spPr>
          <a:xfrm>
            <a:off x="7273418" y="4939600"/>
            <a:ext cx="2541610" cy="241428"/>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3493822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Header 01 (16:9)">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2EB4C92D-B1A4-4960-AB92-ED9233F4A9E1}"/>
              </a:ext>
            </a:extLst>
          </p:cNvPr>
          <p:cNvSpPr>
            <a:spLocks noGrp="1"/>
          </p:cNvSpPr>
          <p:nvPr>
            <p:ph type="pic" sz="quarter" idx="135" hasCustomPrompt="1"/>
          </p:nvPr>
        </p:nvSpPr>
        <p:spPr>
          <a:xfrm>
            <a:off x="-1" y="-1"/>
            <a:ext cx="12192000" cy="6858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4000" h="13716000">
                <a:moveTo>
                  <a:pt x="0" y="0"/>
                </a:moveTo>
                <a:lnTo>
                  <a:pt x="24384000" y="0"/>
                </a:lnTo>
                <a:lnTo>
                  <a:pt x="24384000" y="13716000"/>
                </a:lnTo>
                <a:lnTo>
                  <a:pt x="0" y="13716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276841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1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7" name="Text Placeholder 26">
            <a:extLst>
              <a:ext uri="{FF2B5EF4-FFF2-40B4-BE49-F238E27FC236}">
                <a16:creationId xmlns:a16="http://schemas.microsoft.com/office/drawing/2014/main" xmlns="" id="{D746D921-3448-4660-9E2E-87C922A4AE67}"/>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8" name="Title">
            <a:extLst>
              <a:ext uri="{FF2B5EF4-FFF2-40B4-BE49-F238E27FC236}">
                <a16:creationId xmlns:a16="http://schemas.microsoft.com/office/drawing/2014/main" xmlns="" id="{BF420CCD-27A2-4812-9049-320020FFE5F4}"/>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37" name="Double Click to edit text">
            <a:extLst>
              <a:ext uri="{FF2B5EF4-FFF2-40B4-BE49-F238E27FC236}">
                <a16:creationId xmlns:a16="http://schemas.microsoft.com/office/drawing/2014/main" xmlns="" id="{EBDBF422-3954-41C8-826F-7D62E6B690A4}"/>
              </a:ext>
            </a:extLst>
          </p:cNvPr>
          <p:cNvSpPr txBox="1">
            <a:spLocks noGrp="1"/>
          </p:cNvSpPr>
          <p:nvPr>
            <p:ph type="body" sz="quarter" idx="166" hasCustomPrompt="1"/>
          </p:nvPr>
        </p:nvSpPr>
        <p:spPr>
          <a:xfrm>
            <a:off x="2550118" y="4829011"/>
            <a:ext cx="1775216" cy="415121"/>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8" name="Title">
            <a:extLst>
              <a:ext uri="{FF2B5EF4-FFF2-40B4-BE49-F238E27FC236}">
                <a16:creationId xmlns:a16="http://schemas.microsoft.com/office/drawing/2014/main" xmlns="" id="{87ED11CF-BA21-4C14-8769-B39FED7CA2D6}"/>
              </a:ext>
            </a:extLst>
          </p:cNvPr>
          <p:cNvSpPr txBox="1">
            <a:spLocks noGrp="1"/>
          </p:cNvSpPr>
          <p:nvPr>
            <p:ph type="body" sz="quarter" idx="167" hasCustomPrompt="1"/>
          </p:nvPr>
        </p:nvSpPr>
        <p:spPr>
          <a:xfrm>
            <a:off x="2548625" y="4556222"/>
            <a:ext cx="1776341" cy="241428"/>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9" name="Double Click to edit text">
            <a:extLst>
              <a:ext uri="{FF2B5EF4-FFF2-40B4-BE49-F238E27FC236}">
                <a16:creationId xmlns:a16="http://schemas.microsoft.com/office/drawing/2014/main" xmlns="" id="{7E88338E-42BA-4075-BEE3-E1780A4B4E0E}"/>
              </a:ext>
            </a:extLst>
          </p:cNvPr>
          <p:cNvSpPr txBox="1">
            <a:spLocks noGrp="1"/>
          </p:cNvSpPr>
          <p:nvPr>
            <p:ph type="body" sz="quarter" idx="168" hasCustomPrompt="1"/>
          </p:nvPr>
        </p:nvSpPr>
        <p:spPr>
          <a:xfrm>
            <a:off x="1615176" y="2036353"/>
            <a:ext cx="1773316" cy="415121"/>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0" name="Title">
            <a:extLst>
              <a:ext uri="{FF2B5EF4-FFF2-40B4-BE49-F238E27FC236}">
                <a16:creationId xmlns:a16="http://schemas.microsoft.com/office/drawing/2014/main" xmlns="" id="{E4F318AB-E87E-4436-9555-5DC46506986F}"/>
              </a:ext>
            </a:extLst>
          </p:cNvPr>
          <p:cNvSpPr txBox="1">
            <a:spLocks noGrp="1"/>
          </p:cNvSpPr>
          <p:nvPr>
            <p:ph type="body" sz="quarter" idx="169" hasCustomPrompt="1"/>
          </p:nvPr>
        </p:nvSpPr>
        <p:spPr>
          <a:xfrm>
            <a:off x="1613685" y="1763564"/>
            <a:ext cx="1774440" cy="241428"/>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1" name="Double Click to edit text">
            <a:extLst>
              <a:ext uri="{FF2B5EF4-FFF2-40B4-BE49-F238E27FC236}">
                <a16:creationId xmlns:a16="http://schemas.microsoft.com/office/drawing/2014/main" xmlns="" id="{867FEBA4-C5BB-4ABB-832C-95DB36EF9B2F}"/>
              </a:ext>
            </a:extLst>
          </p:cNvPr>
          <p:cNvSpPr txBox="1">
            <a:spLocks noGrp="1"/>
          </p:cNvSpPr>
          <p:nvPr>
            <p:ph type="body" sz="quarter" idx="170" hasCustomPrompt="1"/>
          </p:nvPr>
        </p:nvSpPr>
        <p:spPr>
          <a:xfrm>
            <a:off x="9001718" y="4826035"/>
            <a:ext cx="1775216" cy="415121"/>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2" name="Title">
            <a:extLst>
              <a:ext uri="{FF2B5EF4-FFF2-40B4-BE49-F238E27FC236}">
                <a16:creationId xmlns:a16="http://schemas.microsoft.com/office/drawing/2014/main" xmlns="" id="{3E8E4BFC-0E1F-4699-B54D-5D8EE5A9F17E}"/>
              </a:ext>
            </a:extLst>
          </p:cNvPr>
          <p:cNvSpPr txBox="1">
            <a:spLocks noGrp="1"/>
          </p:cNvSpPr>
          <p:nvPr>
            <p:ph type="body" sz="quarter" idx="171" hasCustomPrompt="1"/>
          </p:nvPr>
        </p:nvSpPr>
        <p:spPr>
          <a:xfrm>
            <a:off x="9000226" y="4553247"/>
            <a:ext cx="1776341" cy="241428"/>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3" name="Double Click to edit text">
            <a:extLst>
              <a:ext uri="{FF2B5EF4-FFF2-40B4-BE49-F238E27FC236}">
                <a16:creationId xmlns:a16="http://schemas.microsoft.com/office/drawing/2014/main" xmlns="" id="{844B944C-AEA5-4D00-85B0-027C20D00187}"/>
              </a:ext>
            </a:extLst>
          </p:cNvPr>
          <p:cNvSpPr txBox="1">
            <a:spLocks noGrp="1"/>
          </p:cNvSpPr>
          <p:nvPr>
            <p:ph type="body" sz="quarter" idx="172" hasCustomPrompt="1"/>
          </p:nvPr>
        </p:nvSpPr>
        <p:spPr>
          <a:xfrm>
            <a:off x="8017467" y="2036345"/>
            <a:ext cx="1773316" cy="415121"/>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4" name="Title">
            <a:extLst>
              <a:ext uri="{FF2B5EF4-FFF2-40B4-BE49-F238E27FC236}">
                <a16:creationId xmlns:a16="http://schemas.microsoft.com/office/drawing/2014/main" xmlns="" id="{8EB5C0F7-1B15-448F-BC60-8419E1CA37A8}"/>
              </a:ext>
            </a:extLst>
          </p:cNvPr>
          <p:cNvSpPr txBox="1">
            <a:spLocks noGrp="1"/>
          </p:cNvSpPr>
          <p:nvPr>
            <p:ph type="body" sz="quarter" idx="173" hasCustomPrompt="1"/>
          </p:nvPr>
        </p:nvSpPr>
        <p:spPr>
          <a:xfrm>
            <a:off x="8015976" y="1763556"/>
            <a:ext cx="1774440" cy="241428"/>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9" name="Title">
            <a:extLst>
              <a:ext uri="{FF2B5EF4-FFF2-40B4-BE49-F238E27FC236}">
                <a16:creationId xmlns:a16="http://schemas.microsoft.com/office/drawing/2014/main" xmlns="" id="{197DCEBA-7F7C-4B83-B6A4-D5CE42CDA814}"/>
              </a:ext>
            </a:extLst>
          </p:cNvPr>
          <p:cNvSpPr txBox="1">
            <a:spLocks noGrp="1"/>
          </p:cNvSpPr>
          <p:nvPr>
            <p:ph type="body" sz="quarter" idx="174" hasCustomPrompt="1"/>
          </p:nvPr>
        </p:nvSpPr>
        <p:spPr>
          <a:xfrm>
            <a:off x="3924403" y="2532797"/>
            <a:ext cx="1117395" cy="594173"/>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750" b="0" i="0" u="none" strike="noStrike" cap="none" spc="0" normalizeH="0" baseline="0" dirty="0">
                <a:ln>
                  <a:noFill/>
                </a:ln>
                <a:solidFill>
                  <a:schemeClr val="accent1"/>
                </a:solidFill>
                <a:effectLst/>
                <a:uFillTx/>
                <a:latin typeface="Roboto Bold"/>
                <a:ea typeface="Roboto Bold"/>
                <a:cs typeface="Roboto Bold"/>
                <a:sym typeface="Roboto Bold"/>
              </a:defRPr>
            </a:lvl1pPr>
          </a:lstStyle>
          <a:p>
            <a:pPr lvl="0"/>
            <a:r>
              <a:rPr lang="en-US" dirty="0"/>
              <a:t>00</a:t>
            </a:r>
          </a:p>
        </p:txBody>
      </p:sp>
      <p:sp>
        <p:nvSpPr>
          <p:cNvPr id="50" name="Title">
            <a:extLst>
              <a:ext uri="{FF2B5EF4-FFF2-40B4-BE49-F238E27FC236}">
                <a16:creationId xmlns:a16="http://schemas.microsoft.com/office/drawing/2014/main" xmlns="" id="{5D7F4D35-C34B-45FE-85C3-5F19783016A9}"/>
              </a:ext>
            </a:extLst>
          </p:cNvPr>
          <p:cNvSpPr txBox="1">
            <a:spLocks noGrp="1"/>
          </p:cNvSpPr>
          <p:nvPr>
            <p:ph type="body" sz="quarter" idx="175" hasCustomPrompt="1"/>
          </p:nvPr>
        </p:nvSpPr>
        <p:spPr>
          <a:xfrm>
            <a:off x="6083403" y="2540825"/>
            <a:ext cx="1117395" cy="594173"/>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750" b="0" i="0" u="none" strike="noStrike" cap="none" spc="0" normalizeH="0" baseline="0" dirty="0">
                <a:ln>
                  <a:noFill/>
                </a:ln>
                <a:solidFill>
                  <a:schemeClr val="accent3"/>
                </a:solidFill>
                <a:effectLst/>
                <a:uFillTx/>
                <a:latin typeface="Roboto Bold"/>
                <a:ea typeface="Roboto Bold"/>
                <a:cs typeface="Roboto Bold"/>
                <a:sym typeface="Roboto Bold"/>
              </a:defRPr>
            </a:lvl1pPr>
          </a:lstStyle>
          <a:p>
            <a:pPr lvl="0"/>
            <a:r>
              <a:rPr lang="en-US" dirty="0"/>
              <a:t>00</a:t>
            </a:r>
          </a:p>
        </p:txBody>
      </p:sp>
      <p:sp>
        <p:nvSpPr>
          <p:cNvPr id="51" name="Title">
            <a:extLst>
              <a:ext uri="{FF2B5EF4-FFF2-40B4-BE49-F238E27FC236}">
                <a16:creationId xmlns:a16="http://schemas.microsoft.com/office/drawing/2014/main" xmlns="" id="{8E5D8BBB-E3F5-4E0A-A1BA-FDA221678C21}"/>
              </a:ext>
            </a:extLst>
          </p:cNvPr>
          <p:cNvSpPr txBox="1">
            <a:spLocks noGrp="1"/>
          </p:cNvSpPr>
          <p:nvPr>
            <p:ph type="body" sz="quarter" idx="176" hasCustomPrompt="1"/>
          </p:nvPr>
        </p:nvSpPr>
        <p:spPr>
          <a:xfrm>
            <a:off x="7195212" y="3695700"/>
            <a:ext cx="1117395" cy="594173"/>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750" b="0" i="0" u="none" strike="noStrike" cap="none" spc="0" normalizeH="0" baseline="0" dirty="0">
                <a:ln>
                  <a:noFill/>
                </a:ln>
                <a:solidFill>
                  <a:schemeClr val="accent4"/>
                </a:solidFill>
                <a:effectLst/>
                <a:uFillTx/>
                <a:latin typeface="Roboto Bold"/>
                <a:ea typeface="Roboto Bold"/>
                <a:cs typeface="Roboto Bold"/>
                <a:sym typeface="Roboto Bold"/>
              </a:defRPr>
            </a:lvl1pPr>
          </a:lstStyle>
          <a:p>
            <a:pPr lvl="0"/>
            <a:r>
              <a:rPr lang="en-US" dirty="0"/>
              <a:t>00</a:t>
            </a:r>
          </a:p>
        </p:txBody>
      </p:sp>
      <p:sp>
        <p:nvSpPr>
          <p:cNvPr id="52" name="Title">
            <a:extLst>
              <a:ext uri="{FF2B5EF4-FFF2-40B4-BE49-F238E27FC236}">
                <a16:creationId xmlns:a16="http://schemas.microsoft.com/office/drawing/2014/main" xmlns="" id="{D2376D6D-BADA-4F8A-A2D2-45291AB3033B}"/>
              </a:ext>
            </a:extLst>
          </p:cNvPr>
          <p:cNvSpPr txBox="1">
            <a:spLocks noGrp="1"/>
          </p:cNvSpPr>
          <p:nvPr>
            <p:ph type="body" sz="quarter" idx="177" hasCustomPrompt="1"/>
          </p:nvPr>
        </p:nvSpPr>
        <p:spPr>
          <a:xfrm>
            <a:off x="5011334" y="3695700"/>
            <a:ext cx="1117395" cy="594173"/>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750" b="0" i="0" u="none" strike="noStrike" cap="none" spc="0" normalizeH="0" baseline="0" dirty="0">
                <a:ln>
                  <a:noFill/>
                </a:ln>
                <a:solidFill>
                  <a:schemeClr val="accent2"/>
                </a:solidFill>
                <a:effectLst/>
                <a:uFillTx/>
                <a:latin typeface="Roboto Bold"/>
                <a:ea typeface="Roboto Bold"/>
                <a:cs typeface="Roboto Bold"/>
                <a:sym typeface="Roboto Bold"/>
              </a:defRPr>
            </a:lvl1pPr>
          </a:lstStyle>
          <a:p>
            <a:pPr lvl="0"/>
            <a:r>
              <a:rPr lang="en-US" dirty="0"/>
              <a:t>00</a:t>
            </a:r>
          </a:p>
        </p:txBody>
      </p:sp>
    </p:spTree>
    <p:extLst>
      <p:ext uri="{BB962C8B-B14F-4D97-AF65-F5344CB8AC3E}">
        <p14:creationId xmlns:p14="http://schemas.microsoft.com/office/powerpoint/2010/main" val="3552250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2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8" name="Text Placeholder 27">
            <a:extLst>
              <a:ext uri="{FF2B5EF4-FFF2-40B4-BE49-F238E27FC236}">
                <a16:creationId xmlns:a16="http://schemas.microsoft.com/office/drawing/2014/main" xmlns="" id="{6C1BE565-36F5-44CF-B678-DE39010EBFD2}"/>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9" name="Title">
            <a:extLst>
              <a:ext uri="{FF2B5EF4-FFF2-40B4-BE49-F238E27FC236}">
                <a16:creationId xmlns:a16="http://schemas.microsoft.com/office/drawing/2014/main" xmlns="" id="{246DD8AF-B657-4A31-9980-047F93FE37B1}"/>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40" name="Double Click to edit text">
            <a:extLst>
              <a:ext uri="{FF2B5EF4-FFF2-40B4-BE49-F238E27FC236}">
                <a16:creationId xmlns:a16="http://schemas.microsoft.com/office/drawing/2014/main" xmlns="" id="{5CD260FC-10E6-4E03-81CE-34A757A54914}"/>
              </a:ext>
            </a:extLst>
          </p:cNvPr>
          <p:cNvSpPr txBox="1">
            <a:spLocks noGrp="1"/>
          </p:cNvSpPr>
          <p:nvPr>
            <p:ph type="body" sz="quarter" idx="160" hasCustomPrompt="1"/>
          </p:nvPr>
        </p:nvSpPr>
        <p:spPr>
          <a:xfrm>
            <a:off x="1255522" y="2224969"/>
            <a:ext cx="2475526" cy="615729"/>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1" name="Title">
            <a:extLst>
              <a:ext uri="{FF2B5EF4-FFF2-40B4-BE49-F238E27FC236}">
                <a16:creationId xmlns:a16="http://schemas.microsoft.com/office/drawing/2014/main" xmlns="" id="{2D48E241-3B76-41B2-9667-6A95E3D64330}"/>
              </a:ext>
            </a:extLst>
          </p:cNvPr>
          <p:cNvSpPr txBox="1">
            <a:spLocks noGrp="1"/>
          </p:cNvSpPr>
          <p:nvPr>
            <p:ph type="body" sz="quarter" idx="161" hasCustomPrompt="1"/>
          </p:nvPr>
        </p:nvSpPr>
        <p:spPr>
          <a:xfrm>
            <a:off x="1253806" y="1952180"/>
            <a:ext cx="2477094" cy="241428"/>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2" name="Double Click to edit text">
            <a:extLst>
              <a:ext uri="{FF2B5EF4-FFF2-40B4-BE49-F238E27FC236}">
                <a16:creationId xmlns:a16="http://schemas.microsoft.com/office/drawing/2014/main" xmlns="" id="{6E1A4A17-48B0-4476-95F8-2FA08694C7A3}"/>
              </a:ext>
            </a:extLst>
          </p:cNvPr>
          <p:cNvSpPr txBox="1">
            <a:spLocks noGrp="1"/>
          </p:cNvSpPr>
          <p:nvPr>
            <p:ph type="body" sz="quarter" idx="162" hasCustomPrompt="1"/>
          </p:nvPr>
        </p:nvSpPr>
        <p:spPr>
          <a:xfrm>
            <a:off x="1254325" y="4719675"/>
            <a:ext cx="2475526" cy="615729"/>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3" name="Title">
            <a:extLst>
              <a:ext uri="{FF2B5EF4-FFF2-40B4-BE49-F238E27FC236}">
                <a16:creationId xmlns:a16="http://schemas.microsoft.com/office/drawing/2014/main" xmlns="" id="{144D184D-1285-4363-B28C-249E9298A15B}"/>
              </a:ext>
            </a:extLst>
          </p:cNvPr>
          <p:cNvSpPr txBox="1">
            <a:spLocks noGrp="1"/>
          </p:cNvSpPr>
          <p:nvPr>
            <p:ph type="body" sz="quarter" idx="163" hasCustomPrompt="1"/>
          </p:nvPr>
        </p:nvSpPr>
        <p:spPr>
          <a:xfrm>
            <a:off x="1252610" y="4446886"/>
            <a:ext cx="2477094" cy="241428"/>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4" name="Double Click to edit text">
            <a:extLst>
              <a:ext uri="{FF2B5EF4-FFF2-40B4-BE49-F238E27FC236}">
                <a16:creationId xmlns:a16="http://schemas.microsoft.com/office/drawing/2014/main" xmlns="" id="{92F54A8F-0D1B-4218-BA04-E27647469400}"/>
              </a:ext>
            </a:extLst>
          </p:cNvPr>
          <p:cNvSpPr txBox="1">
            <a:spLocks noGrp="1"/>
          </p:cNvSpPr>
          <p:nvPr>
            <p:ph type="body" sz="quarter" idx="165" hasCustomPrompt="1"/>
          </p:nvPr>
        </p:nvSpPr>
        <p:spPr>
          <a:xfrm>
            <a:off x="8471719" y="2225698"/>
            <a:ext cx="2475526" cy="61572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5" name="Title">
            <a:extLst>
              <a:ext uri="{FF2B5EF4-FFF2-40B4-BE49-F238E27FC236}">
                <a16:creationId xmlns:a16="http://schemas.microsoft.com/office/drawing/2014/main" xmlns="" id="{246887B9-FD22-42A5-A484-8C4C8054C7A2}"/>
              </a:ext>
            </a:extLst>
          </p:cNvPr>
          <p:cNvSpPr txBox="1">
            <a:spLocks noGrp="1"/>
          </p:cNvSpPr>
          <p:nvPr>
            <p:ph type="body" sz="quarter" idx="166" hasCustomPrompt="1"/>
          </p:nvPr>
        </p:nvSpPr>
        <p:spPr>
          <a:xfrm>
            <a:off x="8470003" y="1952910"/>
            <a:ext cx="2477094" cy="241428"/>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6" name="Double Click to edit text">
            <a:extLst>
              <a:ext uri="{FF2B5EF4-FFF2-40B4-BE49-F238E27FC236}">
                <a16:creationId xmlns:a16="http://schemas.microsoft.com/office/drawing/2014/main" xmlns="" id="{6D42EF0B-013A-42B5-A623-9BD4CB831C8A}"/>
              </a:ext>
            </a:extLst>
          </p:cNvPr>
          <p:cNvSpPr txBox="1">
            <a:spLocks noGrp="1"/>
          </p:cNvSpPr>
          <p:nvPr>
            <p:ph type="body" sz="quarter" idx="167" hasCustomPrompt="1"/>
          </p:nvPr>
        </p:nvSpPr>
        <p:spPr>
          <a:xfrm>
            <a:off x="8470522" y="4720404"/>
            <a:ext cx="2475526" cy="61572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7" name="Title">
            <a:extLst>
              <a:ext uri="{FF2B5EF4-FFF2-40B4-BE49-F238E27FC236}">
                <a16:creationId xmlns:a16="http://schemas.microsoft.com/office/drawing/2014/main" xmlns="" id="{BFBA02AC-9F32-48A9-97A9-3CA432F70244}"/>
              </a:ext>
            </a:extLst>
          </p:cNvPr>
          <p:cNvSpPr txBox="1">
            <a:spLocks noGrp="1"/>
          </p:cNvSpPr>
          <p:nvPr>
            <p:ph type="body" sz="quarter" idx="168" hasCustomPrompt="1"/>
          </p:nvPr>
        </p:nvSpPr>
        <p:spPr>
          <a:xfrm>
            <a:off x="8468807" y="4447616"/>
            <a:ext cx="2477094" cy="241428"/>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8" name="O">
            <a:extLst>
              <a:ext uri="{FF2B5EF4-FFF2-40B4-BE49-F238E27FC236}">
                <a16:creationId xmlns:a16="http://schemas.microsoft.com/office/drawing/2014/main" xmlns="" id="{DBE24977-EEDB-47EA-9DEE-B4CC20A5329F}"/>
              </a:ext>
            </a:extLst>
          </p:cNvPr>
          <p:cNvSpPr txBox="1">
            <a:spLocks noGrp="1"/>
          </p:cNvSpPr>
          <p:nvPr>
            <p:ph type="body" sz="quarter" idx="154" hasCustomPrompt="1"/>
          </p:nvPr>
        </p:nvSpPr>
        <p:spPr>
          <a:xfrm>
            <a:off x="3092854" y="1172382"/>
            <a:ext cx="693421" cy="615553"/>
          </a:xfrm>
          <a:prstGeom prst="rect">
            <a:avLst/>
          </a:prstGeom>
          <a:noFill/>
        </p:spPr>
        <p:txBody>
          <a:bodyPr wrap="square" lIns="0" tIns="0" rIns="0" bIns="0" anchor="ctr">
            <a:norm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49" name="O">
            <a:extLst>
              <a:ext uri="{FF2B5EF4-FFF2-40B4-BE49-F238E27FC236}">
                <a16:creationId xmlns:a16="http://schemas.microsoft.com/office/drawing/2014/main" xmlns="" id="{F9699EB9-718A-48BE-A993-C42F1E41B50D}"/>
              </a:ext>
            </a:extLst>
          </p:cNvPr>
          <p:cNvSpPr txBox="1">
            <a:spLocks noGrp="1"/>
          </p:cNvSpPr>
          <p:nvPr>
            <p:ph type="body" sz="quarter" idx="164" hasCustomPrompt="1"/>
          </p:nvPr>
        </p:nvSpPr>
        <p:spPr>
          <a:xfrm>
            <a:off x="3102766" y="3594822"/>
            <a:ext cx="693421" cy="615553"/>
          </a:xfrm>
          <a:prstGeom prst="rect">
            <a:avLst/>
          </a:prstGeom>
          <a:noFill/>
        </p:spPr>
        <p:txBody>
          <a:bodyPr wrap="square" lIns="0" tIns="0" rIns="0" bIns="0" anchor="ctr">
            <a:norm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54" name="O">
            <a:extLst>
              <a:ext uri="{FF2B5EF4-FFF2-40B4-BE49-F238E27FC236}">
                <a16:creationId xmlns:a16="http://schemas.microsoft.com/office/drawing/2014/main" xmlns="" id="{CC0F8E9F-C808-4845-ADDC-0A8B15CC2EDE}"/>
              </a:ext>
            </a:extLst>
          </p:cNvPr>
          <p:cNvSpPr txBox="1">
            <a:spLocks noGrp="1"/>
          </p:cNvSpPr>
          <p:nvPr>
            <p:ph type="body" sz="quarter" idx="169" hasCustomPrompt="1"/>
          </p:nvPr>
        </p:nvSpPr>
        <p:spPr>
          <a:xfrm>
            <a:off x="8393406" y="1172382"/>
            <a:ext cx="693421" cy="615553"/>
          </a:xfrm>
          <a:prstGeom prst="rect">
            <a:avLst/>
          </a:prstGeom>
          <a:noFill/>
        </p:spPr>
        <p:txBody>
          <a:bodyPr wrap="square" lIns="0" tIns="0" rIns="0" bIns="0" anchor="ctr">
            <a:norm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55" name="O">
            <a:extLst>
              <a:ext uri="{FF2B5EF4-FFF2-40B4-BE49-F238E27FC236}">
                <a16:creationId xmlns:a16="http://schemas.microsoft.com/office/drawing/2014/main" xmlns="" id="{B739E4F7-F04A-4BE3-9168-6A5008BC6399}"/>
              </a:ext>
            </a:extLst>
          </p:cNvPr>
          <p:cNvSpPr txBox="1">
            <a:spLocks noGrp="1"/>
          </p:cNvSpPr>
          <p:nvPr>
            <p:ph type="body" sz="quarter" idx="170" hasCustomPrompt="1"/>
          </p:nvPr>
        </p:nvSpPr>
        <p:spPr>
          <a:xfrm>
            <a:off x="8403319" y="3594822"/>
            <a:ext cx="693421" cy="615553"/>
          </a:xfrm>
          <a:prstGeom prst="rect">
            <a:avLst/>
          </a:prstGeom>
          <a:noFill/>
        </p:spPr>
        <p:txBody>
          <a:bodyPr wrap="square" lIns="0" tIns="0" rIns="0" bIns="0" anchor="ctr">
            <a:norm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Tree>
    <p:extLst>
      <p:ext uri="{BB962C8B-B14F-4D97-AF65-F5344CB8AC3E}">
        <p14:creationId xmlns:p14="http://schemas.microsoft.com/office/powerpoint/2010/main" val="2637740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9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8" name="Text Placeholder 27">
            <a:extLst>
              <a:ext uri="{FF2B5EF4-FFF2-40B4-BE49-F238E27FC236}">
                <a16:creationId xmlns:a16="http://schemas.microsoft.com/office/drawing/2014/main" xmlns="" id="{6C1BE565-36F5-44CF-B678-DE39010EBFD2}"/>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9" name="Title">
            <a:extLst>
              <a:ext uri="{FF2B5EF4-FFF2-40B4-BE49-F238E27FC236}">
                <a16:creationId xmlns:a16="http://schemas.microsoft.com/office/drawing/2014/main" xmlns="" id="{246DD8AF-B657-4A31-9980-047F93FE37B1}"/>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40" name="Double Click to edit text">
            <a:extLst>
              <a:ext uri="{FF2B5EF4-FFF2-40B4-BE49-F238E27FC236}">
                <a16:creationId xmlns:a16="http://schemas.microsoft.com/office/drawing/2014/main" xmlns="" id="{5CD260FC-10E6-4E03-81CE-34A757A54914}"/>
              </a:ext>
            </a:extLst>
          </p:cNvPr>
          <p:cNvSpPr txBox="1">
            <a:spLocks noGrp="1"/>
          </p:cNvSpPr>
          <p:nvPr>
            <p:ph type="body" sz="quarter" idx="160" hasCustomPrompt="1"/>
          </p:nvPr>
        </p:nvSpPr>
        <p:spPr>
          <a:xfrm>
            <a:off x="1282278" y="2224969"/>
            <a:ext cx="2475526" cy="615729"/>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1" name="Title">
            <a:extLst>
              <a:ext uri="{FF2B5EF4-FFF2-40B4-BE49-F238E27FC236}">
                <a16:creationId xmlns:a16="http://schemas.microsoft.com/office/drawing/2014/main" xmlns="" id="{2D48E241-3B76-41B2-9667-6A95E3D64330}"/>
              </a:ext>
            </a:extLst>
          </p:cNvPr>
          <p:cNvSpPr txBox="1">
            <a:spLocks noGrp="1"/>
          </p:cNvSpPr>
          <p:nvPr>
            <p:ph type="body" sz="quarter" idx="161" hasCustomPrompt="1"/>
          </p:nvPr>
        </p:nvSpPr>
        <p:spPr>
          <a:xfrm>
            <a:off x="1281493" y="1952180"/>
            <a:ext cx="2477094" cy="241428"/>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2" name="Double Click to edit text">
            <a:extLst>
              <a:ext uri="{FF2B5EF4-FFF2-40B4-BE49-F238E27FC236}">
                <a16:creationId xmlns:a16="http://schemas.microsoft.com/office/drawing/2014/main" xmlns="" id="{6E1A4A17-48B0-4476-95F8-2FA08694C7A3}"/>
              </a:ext>
            </a:extLst>
          </p:cNvPr>
          <p:cNvSpPr txBox="1">
            <a:spLocks noGrp="1"/>
          </p:cNvSpPr>
          <p:nvPr>
            <p:ph type="body" sz="quarter" idx="162" hasCustomPrompt="1"/>
          </p:nvPr>
        </p:nvSpPr>
        <p:spPr>
          <a:xfrm>
            <a:off x="1286636" y="4719675"/>
            <a:ext cx="2475526" cy="615729"/>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3" name="Title">
            <a:extLst>
              <a:ext uri="{FF2B5EF4-FFF2-40B4-BE49-F238E27FC236}">
                <a16:creationId xmlns:a16="http://schemas.microsoft.com/office/drawing/2014/main" xmlns="" id="{144D184D-1285-4363-B28C-249E9298A15B}"/>
              </a:ext>
            </a:extLst>
          </p:cNvPr>
          <p:cNvSpPr txBox="1">
            <a:spLocks noGrp="1"/>
          </p:cNvSpPr>
          <p:nvPr>
            <p:ph type="body" sz="quarter" idx="163" hasCustomPrompt="1"/>
          </p:nvPr>
        </p:nvSpPr>
        <p:spPr>
          <a:xfrm>
            <a:off x="1285851" y="4446886"/>
            <a:ext cx="2477094" cy="241428"/>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4" name="Double Click to edit text">
            <a:extLst>
              <a:ext uri="{FF2B5EF4-FFF2-40B4-BE49-F238E27FC236}">
                <a16:creationId xmlns:a16="http://schemas.microsoft.com/office/drawing/2014/main" xmlns="" id="{92F54A8F-0D1B-4218-BA04-E27647469400}"/>
              </a:ext>
            </a:extLst>
          </p:cNvPr>
          <p:cNvSpPr txBox="1">
            <a:spLocks noGrp="1"/>
          </p:cNvSpPr>
          <p:nvPr>
            <p:ph type="body" sz="quarter" idx="165" hasCustomPrompt="1"/>
          </p:nvPr>
        </p:nvSpPr>
        <p:spPr>
          <a:xfrm>
            <a:off x="8432563" y="2225698"/>
            <a:ext cx="2475526" cy="61572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5" name="Title">
            <a:extLst>
              <a:ext uri="{FF2B5EF4-FFF2-40B4-BE49-F238E27FC236}">
                <a16:creationId xmlns:a16="http://schemas.microsoft.com/office/drawing/2014/main" xmlns="" id="{246887B9-FD22-42A5-A484-8C4C8054C7A2}"/>
              </a:ext>
            </a:extLst>
          </p:cNvPr>
          <p:cNvSpPr txBox="1">
            <a:spLocks noGrp="1"/>
          </p:cNvSpPr>
          <p:nvPr>
            <p:ph type="body" sz="quarter" idx="166" hasCustomPrompt="1"/>
          </p:nvPr>
        </p:nvSpPr>
        <p:spPr>
          <a:xfrm>
            <a:off x="8431778" y="1952910"/>
            <a:ext cx="2477094" cy="241428"/>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6" name="Double Click to edit text">
            <a:extLst>
              <a:ext uri="{FF2B5EF4-FFF2-40B4-BE49-F238E27FC236}">
                <a16:creationId xmlns:a16="http://schemas.microsoft.com/office/drawing/2014/main" xmlns="" id="{6D42EF0B-013A-42B5-A623-9BD4CB831C8A}"/>
              </a:ext>
            </a:extLst>
          </p:cNvPr>
          <p:cNvSpPr txBox="1">
            <a:spLocks noGrp="1"/>
          </p:cNvSpPr>
          <p:nvPr>
            <p:ph type="body" sz="quarter" idx="167" hasCustomPrompt="1"/>
          </p:nvPr>
        </p:nvSpPr>
        <p:spPr>
          <a:xfrm>
            <a:off x="8432563" y="4720404"/>
            <a:ext cx="2475526" cy="61572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7" name="Title">
            <a:extLst>
              <a:ext uri="{FF2B5EF4-FFF2-40B4-BE49-F238E27FC236}">
                <a16:creationId xmlns:a16="http://schemas.microsoft.com/office/drawing/2014/main" xmlns="" id="{BFBA02AC-9F32-48A9-97A9-3CA432F70244}"/>
              </a:ext>
            </a:extLst>
          </p:cNvPr>
          <p:cNvSpPr txBox="1">
            <a:spLocks noGrp="1"/>
          </p:cNvSpPr>
          <p:nvPr>
            <p:ph type="body" sz="quarter" idx="168" hasCustomPrompt="1"/>
          </p:nvPr>
        </p:nvSpPr>
        <p:spPr>
          <a:xfrm>
            <a:off x="8431778" y="4447616"/>
            <a:ext cx="2477094" cy="241428"/>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8" name="O">
            <a:extLst>
              <a:ext uri="{FF2B5EF4-FFF2-40B4-BE49-F238E27FC236}">
                <a16:creationId xmlns:a16="http://schemas.microsoft.com/office/drawing/2014/main" xmlns="" id="{DBE24977-EEDB-47EA-9DEE-B4CC20A5329F}"/>
              </a:ext>
            </a:extLst>
          </p:cNvPr>
          <p:cNvSpPr txBox="1">
            <a:spLocks noGrp="1"/>
          </p:cNvSpPr>
          <p:nvPr>
            <p:ph type="body" sz="quarter" idx="154" hasCustomPrompt="1"/>
          </p:nvPr>
        </p:nvSpPr>
        <p:spPr>
          <a:xfrm>
            <a:off x="2173330" y="1172382"/>
            <a:ext cx="693421" cy="615553"/>
          </a:xfrm>
          <a:prstGeom prst="rect">
            <a:avLst/>
          </a:prstGeom>
          <a:noFill/>
        </p:spPr>
        <p:txBody>
          <a:bodyPr wrap="square" lIns="0" tIns="0" rIns="0" bIns="0" anchor="ctr">
            <a:norm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49" name="O">
            <a:extLst>
              <a:ext uri="{FF2B5EF4-FFF2-40B4-BE49-F238E27FC236}">
                <a16:creationId xmlns:a16="http://schemas.microsoft.com/office/drawing/2014/main" xmlns="" id="{F9699EB9-718A-48BE-A993-C42F1E41B50D}"/>
              </a:ext>
            </a:extLst>
          </p:cNvPr>
          <p:cNvSpPr txBox="1">
            <a:spLocks noGrp="1"/>
          </p:cNvSpPr>
          <p:nvPr>
            <p:ph type="body" sz="quarter" idx="164" hasCustomPrompt="1"/>
          </p:nvPr>
        </p:nvSpPr>
        <p:spPr>
          <a:xfrm>
            <a:off x="2177688" y="3594822"/>
            <a:ext cx="693421" cy="615553"/>
          </a:xfrm>
          <a:prstGeom prst="rect">
            <a:avLst/>
          </a:prstGeom>
          <a:noFill/>
        </p:spPr>
        <p:txBody>
          <a:bodyPr wrap="square" lIns="0" tIns="0" rIns="0" bIns="0" anchor="ctr">
            <a:norm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54" name="O">
            <a:extLst>
              <a:ext uri="{FF2B5EF4-FFF2-40B4-BE49-F238E27FC236}">
                <a16:creationId xmlns:a16="http://schemas.microsoft.com/office/drawing/2014/main" xmlns="" id="{CC0F8E9F-C808-4845-ADDC-0A8B15CC2EDE}"/>
              </a:ext>
            </a:extLst>
          </p:cNvPr>
          <p:cNvSpPr txBox="1">
            <a:spLocks noGrp="1"/>
          </p:cNvSpPr>
          <p:nvPr>
            <p:ph type="body" sz="quarter" idx="169" hasCustomPrompt="1"/>
          </p:nvPr>
        </p:nvSpPr>
        <p:spPr>
          <a:xfrm>
            <a:off x="9323615" y="1172382"/>
            <a:ext cx="693421" cy="615553"/>
          </a:xfrm>
          <a:prstGeom prst="rect">
            <a:avLst/>
          </a:prstGeom>
          <a:noFill/>
        </p:spPr>
        <p:txBody>
          <a:bodyPr wrap="square" lIns="0" tIns="0" rIns="0" bIns="0" anchor="ctr">
            <a:norm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
        <p:nvSpPr>
          <p:cNvPr id="55" name="O">
            <a:extLst>
              <a:ext uri="{FF2B5EF4-FFF2-40B4-BE49-F238E27FC236}">
                <a16:creationId xmlns:a16="http://schemas.microsoft.com/office/drawing/2014/main" xmlns="" id="{B739E4F7-F04A-4BE3-9168-6A5008BC6399}"/>
              </a:ext>
            </a:extLst>
          </p:cNvPr>
          <p:cNvSpPr txBox="1">
            <a:spLocks noGrp="1"/>
          </p:cNvSpPr>
          <p:nvPr>
            <p:ph type="body" sz="quarter" idx="170" hasCustomPrompt="1"/>
          </p:nvPr>
        </p:nvSpPr>
        <p:spPr>
          <a:xfrm>
            <a:off x="9323615" y="3594822"/>
            <a:ext cx="693421" cy="615553"/>
          </a:xfrm>
          <a:prstGeom prst="rect">
            <a:avLst/>
          </a:prstGeom>
          <a:noFill/>
        </p:spPr>
        <p:txBody>
          <a:bodyPr wrap="square" lIns="0" tIns="0" rIns="0" bIns="0" anchor="ctr">
            <a:normAutofit/>
          </a:bodyPr>
          <a:lstStyle>
            <a:lvl1pPr algn="ctr" defTabSz="457200">
              <a:lnSpc>
                <a:spcPct val="100000"/>
              </a:lnSpc>
              <a:defRPr sz="4000">
                <a:solidFill>
                  <a:srgbClr val="1C1F25"/>
                </a:solidFill>
                <a:latin typeface="linea-basic-10"/>
                <a:ea typeface="linea-basic-10"/>
                <a:cs typeface="linea-basic-10"/>
                <a:sym typeface="linea-basic-10"/>
              </a:defRPr>
            </a:lvl1pPr>
          </a:lstStyle>
          <a:p>
            <a:pPr lvl="0"/>
            <a:r>
              <a:rPr lang="en-US" dirty="0"/>
              <a:t>O</a:t>
            </a:r>
          </a:p>
        </p:txBody>
      </p:sp>
    </p:spTree>
    <p:extLst>
      <p:ext uri="{BB962C8B-B14F-4D97-AF65-F5344CB8AC3E}">
        <p14:creationId xmlns:p14="http://schemas.microsoft.com/office/powerpoint/2010/main" val="14871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6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2" name="Infographic Usage Text…">
            <a:extLst>
              <a:ext uri="{FF2B5EF4-FFF2-40B4-BE49-F238E27FC236}">
                <a16:creationId xmlns:a16="http://schemas.microsoft.com/office/drawing/2014/main" xmlns="" id="{B51696AB-0CFE-4178-ABA2-DABDE4C0D9E5}"/>
              </a:ext>
            </a:extLst>
          </p:cNvPr>
          <p:cNvSpPr txBox="1"/>
          <p:nvPr userDrawn="1"/>
        </p:nvSpPr>
        <p:spPr>
          <a:xfrm>
            <a:off x="1264362" y="2448767"/>
            <a:ext cx="2098340" cy="721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r">
              <a:lnSpc>
                <a:spcPct val="150000"/>
              </a:lnSpc>
              <a:defRPr sz="2500" b="0">
                <a:solidFill>
                  <a:srgbClr val="1C1F25"/>
                </a:solidFill>
                <a:latin typeface="Roboto Bold"/>
                <a:ea typeface="Roboto Bold"/>
                <a:cs typeface="Roboto Bold"/>
                <a:sym typeface="Roboto Bold"/>
              </a:defRPr>
            </a:pPr>
            <a:r>
              <a:rPr sz="1250" dirty="0"/>
              <a:t>Infographic Usage Text</a:t>
            </a:r>
          </a:p>
          <a:p>
            <a:pPr algn="r">
              <a:lnSpc>
                <a:spcPct val="150000"/>
              </a:lnSpc>
              <a:defRPr sz="2000" b="0">
                <a:solidFill>
                  <a:srgbClr val="1C1F25"/>
                </a:solidFill>
                <a:latin typeface="Roboto Bold"/>
                <a:ea typeface="Roboto Bold"/>
                <a:cs typeface="Roboto Bold"/>
                <a:sym typeface="Roboto Bold"/>
              </a:defRPr>
            </a:pPr>
            <a:r>
              <a:rPr sz="1000" dirty="0">
                <a:solidFill>
                  <a:srgbClr val="6A6E77"/>
                </a:solidFill>
                <a:latin typeface="仓耳玄三M W05" panose="02020400000000000000" pitchFamily="18" charset="-122"/>
                <a:ea typeface="仓耳玄三M W05" panose="02020400000000000000" pitchFamily="18" charset="-122"/>
                <a:cs typeface="Roboto Light"/>
                <a:sym typeface="Roboto Light"/>
              </a:rPr>
              <a:t>Synergistically technically portals with frictionless supply chains.</a:t>
            </a:r>
          </a:p>
        </p:txBody>
      </p:sp>
      <p:sp>
        <p:nvSpPr>
          <p:cNvPr id="23" name="Infographic Usage Text…">
            <a:extLst>
              <a:ext uri="{FF2B5EF4-FFF2-40B4-BE49-F238E27FC236}">
                <a16:creationId xmlns:a16="http://schemas.microsoft.com/office/drawing/2014/main" xmlns="" id="{A223F449-732A-4F09-BFD2-302E65588DE5}"/>
              </a:ext>
            </a:extLst>
          </p:cNvPr>
          <p:cNvSpPr txBox="1"/>
          <p:nvPr userDrawn="1"/>
        </p:nvSpPr>
        <p:spPr>
          <a:xfrm>
            <a:off x="1265676" y="3701208"/>
            <a:ext cx="2098340" cy="721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r">
              <a:lnSpc>
                <a:spcPct val="150000"/>
              </a:lnSpc>
              <a:defRPr sz="2500" b="0">
                <a:solidFill>
                  <a:srgbClr val="1C1F25"/>
                </a:solidFill>
                <a:latin typeface="Roboto Bold"/>
                <a:ea typeface="Roboto Bold"/>
                <a:cs typeface="Roboto Bold"/>
                <a:sym typeface="Roboto Bold"/>
              </a:defRPr>
            </a:pPr>
            <a:r>
              <a:rPr sz="1250" dirty="0"/>
              <a:t>Infographic Usage Text</a:t>
            </a:r>
          </a:p>
          <a:p>
            <a:pPr algn="r">
              <a:lnSpc>
                <a:spcPct val="150000"/>
              </a:lnSpc>
              <a:defRPr sz="2000" b="0">
                <a:solidFill>
                  <a:srgbClr val="1C1F25"/>
                </a:solidFill>
                <a:latin typeface="Roboto Bold"/>
                <a:ea typeface="Roboto Bold"/>
                <a:cs typeface="Roboto Bold"/>
                <a:sym typeface="Roboto Bold"/>
              </a:defRPr>
            </a:pPr>
            <a:r>
              <a:rPr sz="1000" dirty="0">
                <a:solidFill>
                  <a:srgbClr val="6A6E77"/>
                </a:solidFill>
                <a:latin typeface="仓耳玄三M W05" panose="02020400000000000000" pitchFamily="18" charset="-122"/>
                <a:ea typeface="仓耳玄三M W05" panose="02020400000000000000" pitchFamily="18" charset="-122"/>
                <a:cs typeface="Roboto Light"/>
                <a:sym typeface="Roboto Light"/>
              </a:rPr>
              <a:t>Synergistically technically portals with frictionless supply chains.</a:t>
            </a:r>
          </a:p>
        </p:txBody>
      </p:sp>
      <p:sp>
        <p:nvSpPr>
          <p:cNvPr id="29" name="Text Placeholder 28">
            <a:extLst>
              <a:ext uri="{FF2B5EF4-FFF2-40B4-BE49-F238E27FC236}">
                <a16:creationId xmlns:a16="http://schemas.microsoft.com/office/drawing/2014/main" xmlns="" id="{272AC542-D288-411A-B4A2-A821A0A71D15}"/>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0" name="Title">
            <a:extLst>
              <a:ext uri="{FF2B5EF4-FFF2-40B4-BE49-F238E27FC236}">
                <a16:creationId xmlns:a16="http://schemas.microsoft.com/office/drawing/2014/main" xmlns="" id="{8E5A3FEE-F321-4CC2-ACE4-12A7BECD9874}"/>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51" name="Text Placeholder 50">
            <a:extLst>
              <a:ext uri="{FF2B5EF4-FFF2-40B4-BE49-F238E27FC236}">
                <a16:creationId xmlns:a16="http://schemas.microsoft.com/office/drawing/2014/main" xmlns="" id="{CBB80D72-9042-4D3D-AB39-981BA0F74372}"/>
              </a:ext>
            </a:extLst>
          </p:cNvPr>
          <p:cNvSpPr>
            <a:spLocks noGrp="1"/>
          </p:cNvSpPr>
          <p:nvPr>
            <p:ph type="body" sz="quarter" idx="144"/>
          </p:nvPr>
        </p:nvSpPr>
        <p:spPr>
          <a:xfrm>
            <a:off x="8098906" y="2086556"/>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52" name="Title">
            <a:extLst>
              <a:ext uri="{FF2B5EF4-FFF2-40B4-BE49-F238E27FC236}">
                <a16:creationId xmlns:a16="http://schemas.microsoft.com/office/drawing/2014/main" xmlns="" id="{8CB7AA12-3BC7-44D2-B327-C8598B061E43}"/>
              </a:ext>
            </a:extLst>
          </p:cNvPr>
          <p:cNvSpPr txBox="1">
            <a:spLocks noGrp="1"/>
          </p:cNvSpPr>
          <p:nvPr>
            <p:ph type="body" sz="quarter" idx="143" hasCustomPrompt="1"/>
          </p:nvPr>
        </p:nvSpPr>
        <p:spPr>
          <a:xfrm>
            <a:off x="8204382" y="2245753"/>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53" name="Double Click to edit text">
            <a:extLst>
              <a:ext uri="{FF2B5EF4-FFF2-40B4-BE49-F238E27FC236}">
                <a16:creationId xmlns:a16="http://schemas.microsoft.com/office/drawing/2014/main" xmlns="" id="{913AFDE8-638D-4BCA-B755-AC67473C543E}"/>
              </a:ext>
            </a:extLst>
          </p:cNvPr>
          <p:cNvSpPr txBox="1">
            <a:spLocks noGrp="1"/>
          </p:cNvSpPr>
          <p:nvPr>
            <p:ph type="body" sz="quarter" idx="141" hasCustomPrompt="1"/>
          </p:nvPr>
        </p:nvSpPr>
        <p:spPr>
          <a:xfrm>
            <a:off x="8829306" y="2285658"/>
            <a:ext cx="2098333"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4" name="Title">
            <a:extLst>
              <a:ext uri="{FF2B5EF4-FFF2-40B4-BE49-F238E27FC236}">
                <a16:creationId xmlns:a16="http://schemas.microsoft.com/office/drawing/2014/main" xmlns="" id="{625D87A4-BFDB-42A8-9779-CD6A9A3E6E67}"/>
              </a:ext>
            </a:extLst>
          </p:cNvPr>
          <p:cNvSpPr txBox="1">
            <a:spLocks noGrp="1"/>
          </p:cNvSpPr>
          <p:nvPr>
            <p:ph type="body" sz="quarter" idx="142" hasCustomPrompt="1"/>
          </p:nvPr>
        </p:nvSpPr>
        <p:spPr>
          <a:xfrm>
            <a:off x="8827869" y="2000456"/>
            <a:ext cx="2098333"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5" name="Text Placeholder 54">
            <a:extLst>
              <a:ext uri="{FF2B5EF4-FFF2-40B4-BE49-F238E27FC236}">
                <a16:creationId xmlns:a16="http://schemas.microsoft.com/office/drawing/2014/main" xmlns="" id="{51F1C39C-EDDE-4C85-94AD-83BD606FBEF0}"/>
              </a:ext>
            </a:extLst>
          </p:cNvPr>
          <p:cNvSpPr>
            <a:spLocks noGrp="1"/>
          </p:cNvSpPr>
          <p:nvPr>
            <p:ph type="body" sz="quarter" idx="145"/>
          </p:nvPr>
        </p:nvSpPr>
        <p:spPr>
          <a:xfrm>
            <a:off x="8098906" y="3239897"/>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56" name="Title">
            <a:extLst>
              <a:ext uri="{FF2B5EF4-FFF2-40B4-BE49-F238E27FC236}">
                <a16:creationId xmlns:a16="http://schemas.microsoft.com/office/drawing/2014/main" xmlns="" id="{0F518894-24D9-4FFA-9075-390308DC3A87}"/>
              </a:ext>
            </a:extLst>
          </p:cNvPr>
          <p:cNvSpPr txBox="1">
            <a:spLocks noGrp="1"/>
          </p:cNvSpPr>
          <p:nvPr>
            <p:ph type="body" sz="quarter" idx="146" hasCustomPrompt="1"/>
          </p:nvPr>
        </p:nvSpPr>
        <p:spPr>
          <a:xfrm>
            <a:off x="8204382" y="3406896"/>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57" name="Double Click to edit text">
            <a:extLst>
              <a:ext uri="{FF2B5EF4-FFF2-40B4-BE49-F238E27FC236}">
                <a16:creationId xmlns:a16="http://schemas.microsoft.com/office/drawing/2014/main" xmlns="" id="{0B5612A7-14AD-4D35-BA97-9D7F79535FF4}"/>
              </a:ext>
            </a:extLst>
          </p:cNvPr>
          <p:cNvSpPr txBox="1">
            <a:spLocks noGrp="1"/>
          </p:cNvSpPr>
          <p:nvPr>
            <p:ph type="body" sz="quarter" idx="147" hasCustomPrompt="1"/>
          </p:nvPr>
        </p:nvSpPr>
        <p:spPr>
          <a:xfrm>
            <a:off x="8829306" y="3446800"/>
            <a:ext cx="2098333"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8" name="Title">
            <a:extLst>
              <a:ext uri="{FF2B5EF4-FFF2-40B4-BE49-F238E27FC236}">
                <a16:creationId xmlns:a16="http://schemas.microsoft.com/office/drawing/2014/main" xmlns="" id="{5A517828-C5CB-4C20-8CDC-B35683EDF41E}"/>
              </a:ext>
            </a:extLst>
          </p:cNvPr>
          <p:cNvSpPr txBox="1">
            <a:spLocks noGrp="1"/>
          </p:cNvSpPr>
          <p:nvPr>
            <p:ph type="body" sz="quarter" idx="148" hasCustomPrompt="1"/>
          </p:nvPr>
        </p:nvSpPr>
        <p:spPr>
          <a:xfrm>
            <a:off x="8827869" y="3161599"/>
            <a:ext cx="2098333"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9" name="Text Placeholder 58">
            <a:extLst>
              <a:ext uri="{FF2B5EF4-FFF2-40B4-BE49-F238E27FC236}">
                <a16:creationId xmlns:a16="http://schemas.microsoft.com/office/drawing/2014/main" xmlns="" id="{726764AA-5429-4635-9C2F-ACD9A15C5FBE}"/>
              </a:ext>
            </a:extLst>
          </p:cNvPr>
          <p:cNvSpPr>
            <a:spLocks noGrp="1"/>
          </p:cNvSpPr>
          <p:nvPr>
            <p:ph type="body" sz="quarter" idx="149"/>
          </p:nvPr>
        </p:nvSpPr>
        <p:spPr>
          <a:xfrm>
            <a:off x="8098906" y="4389247"/>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3"/>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60" name="Title">
            <a:extLst>
              <a:ext uri="{FF2B5EF4-FFF2-40B4-BE49-F238E27FC236}">
                <a16:creationId xmlns:a16="http://schemas.microsoft.com/office/drawing/2014/main" xmlns="" id="{EBFBDC12-32A4-40F6-B892-69335A3F1B8C}"/>
              </a:ext>
            </a:extLst>
          </p:cNvPr>
          <p:cNvSpPr txBox="1">
            <a:spLocks noGrp="1"/>
          </p:cNvSpPr>
          <p:nvPr>
            <p:ph type="body" sz="quarter" idx="150" hasCustomPrompt="1"/>
          </p:nvPr>
        </p:nvSpPr>
        <p:spPr>
          <a:xfrm>
            <a:off x="8204382" y="4556246"/>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61" name="Double Click to edit text">
            <a:extLst>
              <a:ext uri="{FF2B5EF4-FFF2-40B4-BE49-F238E27FC236}">
                <a16:creationId xmlns:a16="http://schemas.microsoft.com/office/drawing/2014/main" xmlns="" id="{AFED1A9D-ED6E-43C0-AE45-F053C4FF940B}"/>
              </a:ext>
            </a:extLst>
          </p:cNvPr>
          <p:cNvSpPr txBox="1">
            <a:spLocks noGrp="1"/>
          </p:cNvSpPr>
          <p:nvPr>
            <p:ph type="body" sz="quarter" idx="151" hasCustomPrompt="1"/>
          </p:nvPr>
        </p:nvSpPr>
        <p:spPr>
          <a:xfrm>
            <a:off x="8829306" y="4607581"/>
            <a:ext cx="2098333" cy="441873"/>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62" name="Title">
            <a:extLst>
              <a:ext uri="{FF2B5EF4-FFF2-40B4-BE49-F238E27FC236}">
                <a16:creationId xmlns:a16="http://schemas.microsoft.com/office/drawing/2014/main" xmlns="" id="{4648C4E1-5DE2-41C7-8D79-C1B14F38DC80}"/>
              </a:ext>
            </a:extLst>
          </p:cNvPr>
          <p:cNvSpPr txBox="1">
            <a:spLocks noGrp="1"/>
          </p:cNvSpPr>
          <p:nvPr>
            <p:ph type="body" sz="quarter" idx="152" hasCustomPrompt="1"/>
          </p:nvPr>
        </p:nvSpPr>
        <p:spPr>
          <a:xfrm>
            <a:off x="8827869" y="4322379"/>
            <a:ext cx="2098333"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7" name="Text Placeholder 66">
            <a:extLst>
              <a:ext uri="{FF2B5EF4-FFF2-40B4-BE49-F238E27FC236}">
                <a16:creationId xmlns:a16="http://schemas.microsoft.com/office/drawing/2014/main" xmlns="" id="{F7167C2C-9D5A-4971-BD66-26349ECB94E1}"/>
              </a:ext>
            </a:extLst>
          </p:cNvPr>
          <p:cNvSpPr>
            <a:spLocks noGrp="1"/>
          </p:cNvSpPr>
          <p:nvPr>
            <p:ph type="body" sz="quarter" idx="153"/>
          </p:nvPr>
        </p:nvSpPr>
        <p:spPr>
          <a:xfrm>
            <a:off x="3679232" y="2514494"/>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4"/>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68" name="Title">
            <a:extLst>
              <a:ext uri="{FF2B5EF4-FFF2-40B4-BE49-F238E27FC236}">
                <a16:creationId xmlns:a16="http://schemas.microsoft.com/office/drawing/2014/main" xmlns="" id="{85C8DDBD-1CB0-4300-9533-3F916786C605}"/>
              </a:ext>
            </a:extLst>
          </p:cNvPr>
          <p:cNvSpPr txBox="1">
            <a:spLocks noGrp="1"/>
          </p:cNvSpPr>
          <p:nvPr>
            <p:ph type="body" sz="quarter" idx="154" hasCustomPrompt="1"/>
          </p:nvPr>
        </p:nvSpPr>
        <p:spPr>
          <a:xfrm>
            <a:off x="3784708" y="2681493"/>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69" name="Text Placeholder 68">
            <a:extLst>
              <a:ext uri="{FF2B5EF4-FFF2-40B4-BE49-F238E27FC236}">
                <a16:creationId xmlns:a16="http://schemas.microsoft.com/office/drawing/2014/main" xmlns="" id="{B176194C-6773-4525-BAD8-057BDBFE4B19}"/>
              </a:ext>
            </a:extLst>
          </p:cNvPr>
          <p:cNvSpPr>
            <a:spLocks noGrp="1"/>
          </p:cNvSpPr>
          <p:nvPr>
            <p:ph type="body" sz="quarter" idx="155"/>
          </p:nvPr>
        </p:nvSpPr>
        <p:spPr>
          <a:xfrm>
            <a:off x="3679232" y="3776041"/>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5"/>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70" name="Title">
            <a:extLst>
              <a:ext uri="{FF2B5EF4-FFF2-40B4-BE49-F238E27FC236}">
                <a16:creationId xmlns:a16="http://schemas.microsoft.com/office/drawing/2014/main" xmlns="" id="{5B6F1498-5AEC-4131-BADD-3D852E473DB7}"/>
              </a:ext>
            </a:extLst>
          </p:cNvPr>
          <p:cNvSpPr txBox="1">
            <a:spLocks noGrp="1"/>
          </p:cNvSpPr>
          <p:nvPr>
            <p:ph type="body" sz="quarter" idx="156" hasCustomPrompt="1"/>
          </p:nvPr>
        </p:nvSpPr>
        <p:spPr>
          <a:xfrm>
            <a:off x="3784708" y="3943040"/>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76" name="O">
            <a:extLst>
              <a:ext uri="{FF2B5EF4-FFF2-40B4-BE49-F238E27FC236}">
                <a16:creationId xmlns:a16="http://schemas.microsoft.com/office/drawing/2014/main" xmlns="" id="{E0061444-A8AD-41C7-A9DD-DE13C2945035}"/>
              </a:ext>
            </a:extLst>
          </p:cNvPr>
          <p:cNvSpPr txBox="1">
            <a:spLocks noGrp="1"/>
          </p:cNvSpPr>
          <p:nvPr>
            <p:ph type="body" sz="quarter" idx="164" hasCustomPrompt="1"/>
          </p:nvPr>
        </p:nvSpPr>
        <p:spPr>
          <a:xfrm>
            <a:off x="5250425" y="2307109"/>
            <a:ext cx="469813" cy="437903"/>
          </a:xfrm>
          <a:prstGeom prst="rect">
            <a:avLst/>
          </a:prstGeom>
          <a:noFill/>
        </p:spPr>
        <p:txBody>
          <a:bodyPr wrap="square" lIns="0" tIns="0" rIns="0" bIns="0" anchor="ctr">
            <a:normAutofit/>
          </a:bodyPr>
          <a:lstStyle>
            <a:lvl1pPr algn="ctr" defTabSz="457200">
              <a:lnSpc>
                <a:spcPct val="100000"/>
              </a:lnSpc>
              <a:defRPr sz="2500">
                <a:solidFill>
                  <a:srgbClr val="1C1F25"/>
                </a:solidFill>
                <a:latin typeface="linea-basic-10"/>
                <a:ea typeface="linea-basic-10"/>
                <a:cs typeface="linea-basic-10"/>
                <a:sym typeface="linea-basic-10"/>
              </a:defRPr>
            </a:lvl1pPr>
          </a:lstStyle>
          <a:p>
            <a:pPr lvl="0"/>
            <a:r>
              <a:rPr lang="en-US" dirty="0"/>
              <a:t>O</a:t>
            </a:r>
          </a:p>
        </p:txBody>
      </p:sp>
      <p:sp>
        <p:nvSpPr>
          <p:cNvPr id="77" name="O">
            <a:extLst>
              <a:ext uri="{FF2B5EF4-FFF2-40B4-BE49-F238E27FC236}">
                <a16:creationId xmlns:a16="http://schemas.microsoft.com/office/drawing/2014/main" xmlns="" id="{683486AF-F378-4CEB-83C0-4621F4B93AC4}"/>
              </a:ext>
            </a:extLst>
          </p:cNvPr>
          <p:cNvSpPr txBox="1">
            <a:spLocks noGrp="1"/>
          </p:cNvSpPr>
          <p:nvPr>
            <p:ph type="body" sz="quarter" idx="165" hasCustomPrompt="1"/>
          </p:nvPr>
        </p:nvSpPr>
        <p:spPr>
          <a:xfrm>
            <a:off x="6568049" y="2307109"/>
            <a:ext cx="469813" cy="437903"/>
          </a:xfrm>
          <a:prstGeom prst="rect">
            <a:avLst/>
          </a:prstGeom>
          <a:noFill/>
        </p:spPr>
        <p:txBody>
          <a:bodyPr wrap="square" lIns="0" tIns="0" rIns="0" bIns="0" anchor="ctr">
            <a:normAutofit/>
          </a:bodyPr>
          <a:lstStyle>
            <a:lvl1pPr algn="ctr" defTabSz="457200">
              <a:lnSpc>
                <a:spcPct val="100000"/>
              </a:lnSpc>
              <a:defRPr sz="2500">
                <a:solidFill>
                  <a:srgbClr val="1C1F25"/>
                </a:solidFill>
                <a:latin typeface="linea-basic-10"/>
                <a:ea typeface="linea-basic-10"/>
                <a:cs typeface="linea-basic-10"/>
                <a:sym typeface="linea-basic-10"/>
              </a:defRPr>
            </a:lvl1pPr>
          </a:lstStyle>
          <a:p>
            <a:pPr lvl="0"/>
            <a:r>
              <a:rPr lang="en-US" dirty="0"/>
              <a:t>O</a:t>
            </a:r>
          </a:p>
        </p:txBody>
      </p:sp>
      <p:sp>
        <p:nvSpPr>
          <p:cNvPr id="78" name="O">
            <a:extLst>
              <a:ext uri="{FF2B5EF4-FFF2-40B4-BE49-F238E27FC236}">
                <a16:creationId xmlns:a16="http://schemas.microsoft.com/office/drawing/2014/main" xmlns="" id="{DA7A1F1A-B58C-4DDD-A77D-F89610DB8546}"/>
              </a:ext>
            </a:extLst>
          </p:cNvPr>
          <p:cNvSpPr txBox="1">
            <a:spLocks noGrp="1"/>
          </p:cNvSpPr>
          <p:nvPr>
            <p:ph type="body" sz="quarter" idx="166" hasCustomPrompt="1"/>
          </p:nvPr>
        </p:nvSpPr>
        <p:spPr>
          <a:xfrm>
            <a:off x="4764575" y="3482785"/>
            <a:ext cx="469813" cy="437903"/>
          </a:xfrm>
          <a:prstGeom prst="rect">
            <a:avLst/>
          </a:prstGeom>
          <a:noFill/>
        </p:spPr>
        <p:txBody>
          <a:bodyPr wrap="square" lIns="0" tIns="0" rIns="0" bIns="0" anchor="ctr">
            <a:normAutofit/>
          </a:bodyPr>
          <a:lstStyle>
            <a:lvl1pPr algn="ctr" defTabSz="457200">
              <a:lnSpc>
                <a:spcPct val="100000"/>
              </a:lnSpc>
              <a:defRPr sz="2500">
                <a:solidFill>
                  <a:srgbClr val="1C1F25"/>
                </a:solidFill>
                <a:latin typeface="linea-basic-10"/>
                <a:ea typeface="linea-basic-10"/>
                <a:cs typeface="linea-basic-10"/>
                <a:sym typeface="linea-basic-10"/>
              </a:defRPr>
            </a:lvl1pPr>
          </a:lstStyle>
          <a:p>
            <a:pPr lvl="0"/>
            <a:r>
              <a:rPr lang="en-US" dirty="0"/>
              <a:t>O</a:t>
            </a:r>
          </a:p>
        </p:txBody>
      </p:sp>
      <p:sp>
        <p:nvSpPr>
          <p:cNvPr id="79" name="O">
            <a:extLst>
              <a:ext uri="{FF2B5EF4-FFF2-40B4-BE49-F238E27FC236}">
                <a16:creationId xmlns:a16="http://schemas.microsoft.com/office/drawing/2014/main" xmlns="" id="{C5852CE0-9E6B-4777-BC08-6352F7227FF7}"/>
              </a:ext>
            </a:extLst>
          </p:cNvPr>
          <p:cNvSpPr txBox="1">
            <a:spLocks noGrp="1"/>
          </p:cNvSpPr>
          <p:nvPr>
            <p:ph type="body" sz="quarter" idx="167" hasCustomPrompt="1"/>
          </p:nvPr>
        </p:nvSpPr>
        <p:spPr>
          <a:xfrm>
            <a:off x="6943218" y="3610495"/>
            <a:ext cx="469813" cy="437903"/>
          </a:xfrm>
          <a:prstGeom prst="rect">
            <a:avLst/>
          </a:prstGeom>
          <a:noFill/>
        </p:spPr>
        <p:txBody>
          <a:bodyPr wrap="square" lIns="0" tIns="0" rIns="0" bIns="0" anchor="ctr">
            <a:normAutofit/>
          </a:bodyPr>
          <a:lstStyle>
            <a:lvl1pPr algn="ctr" defTabSz="457200">
              <a:lnSpc>
                <a:spcPct val="100000"/>
              </a:lnSpc>
              <a:defRPr sz="2500">
                <a:solidFill>
                  <a:srgbClr val="1C1F25"/>
                </a:solidFill>
                <a:latin typeface="linea-basic-10"/>
                <a:ea typeface="linea-basic-10"/>
                <a:cs typeface="linea-basic-10"/>
                <a:sym typeface="linea-basic-10"/>
              </a:defRPr>
            </a:lvl1pPr>
          </a:lstStyle>
          <a:p>
            <a:pPr lvl="0"/>
            <a:r>
              <a:rPr lang="en-US" dirty="0"/>
              <a:t>O</a:t>
            </a:r>
          </a:p>
        </p:txBody>
      </p:sp>
      <p:sp>
        <p:nvSpPr>
          <p:cNvPr id="80" name="O">
            <a:extLst>
              <a:ext uri="{FF2B5EF4-FFF2-40B4-BE49-F238E27FC236}">
                <a16:creationId xmlns:a16="http://schemas.microsoft.com/office/drawing/2014/main" xmlns="" id="{80F6CD91-A14E-4228-B2EF-5709EB17B142}"/>
              </a:ext>
            </a:extLst>
          </p:cNvPr>
          <p:cNvSpPr txBox="1">
            <a:spLocks noGrp="1"/>
          </p:cNvSpPr>
          <p:nvPr>
            <p:ph type="body" sz="quarter" idx="168" hasCustomPrompt="1"/>
          </p:nvPr>
        </p:nvSpPr>
        <p:spPr>
          <a:xfrm>
            <a:off x="5857560" y="4313247"/>
            <a:ext cx="469813" cy="437903"/>
          </a:xfrm>
          <a:prstGeom prst="rect">
            <a:avLst/>
          </a:prstGeom>
          <a:noFill/>
        </p:spPr>
        <p:txBody>
          <a:bodyPr wrap="square" lIns="0" tIns="0" rIns="0" bIns="0" anchor="ctr">
            <a:normAutofit/>
          </a:bodyPr>
          <a:lstStyle>
            <a:lvl1pPr algn="ctr" defTabSz="457200">
              <a:lnSpc>
                <a:spcPct val="100000"/>
              </a:lnSpc>
              <a:defRPr sz="2500">
                <a:solidFill>
                  <a:srgbClr val="1C1F25"/>
                </a:solidFill>
                <a:latin typeface="linea-basic-10"/>
                <a:ea typeface="linea-basic-10"/>
                <a:cs typeface="linea-basic-10"/>
                <a:sym typeface="linea-basic-10"/>
              </a:defRPr>
            </a:lvl1pPr>
          </a:lstStyle>
          <a:p>
            <a:pPr lvl="0"/>
            <a:r>
              <a:rPr lang="en-US" dirty="0"/>
              <a:t>O</a:t>
            </a:r>
          </a:p>
        </p:txBody>
      </p:sp>
    </p:spTree>
    <p:extLst>
      <p:ext uri="{BB962C8B-B14F-4D97-AF65-F5344CB8AC3E}">
        <p14:creationId xmlns:p14="http://schemas.microsoft.com/office/powerpoint/2010/main" val="4154676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1_Header 01 (16:9)">
    <p:spTree>
      <p:nvGrpSpPr>
        <p:cNvPr id="1" name=""/>
        <p:cNvGrpSpPr/>
        <p:nvPr/>
      </p:nvGrpSpPr>
      <p:grpSpPr>
        <a:xfrm>
          <a:off x="0" y="0"/>
          <a:ext cx="0" cy="0"/>
          <a:chOff x="0" y="0"/>
          <a:chExt cx="0" cy="0"/>
        </a:xfrm>
      </p:grpSpPr>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31" name="Text Placeholder 30">
            <a:extLst>
              <a:ext uri="{FF2B5EF4-FFF2-40B4-BE49-F238E27FC236}">
                <a16:creationId xmlns:a16="http://schemas.microsoft.com/office/drawing/2014/main" xmlns="" id="{E9B91151-3E3E-4138-8969-20FC07532545}"/>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2" name="Title">
            <a:extLst>
              <a:ext uri="{FF2B5EF4-FFF2-40B4-BE49-F238E27FC236}">
                <a16:creationId xmlns:a16="http://schemas.microsoft.com/office/drawing/2014/main" xmlns="" id="{0AC4F7A1-2710-4F5D-9064-4F5A2A980B92}"/>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54" name="O">
            <a:extLst>
              <a:ext uri="{FF2B5EF4-FFF2-40B4-BE49-F238E27FC236}">
                <a16:creationId xmlns:a16="http://schemas.microsoft.com/office/drawing/2014/main" xmlns="" id="{F31CBF5A-7023-46D4-8B8C-D27584B51247}"/>
              </a:ext>
            </a:extLst>
          </p:cNvPr>
          <p:cNvSpPr txBox="1">
            <a:spLocks noGrp="1"/>
          </p:cNvSpPr>
          <p:nvPr>
            <p:ph type="body" sz="quarter" idx="164" hasCustomPrompt="1"/>
          </p:nvPr>
        </p:nvSpPr>
        <p:spPr>
          <a:xfrm>
            <a:off x="2642402" y="2070431"/>
            <a:ext cx="469813" cy="437903"/>
          </a:xfrm>
          <a:prstGeom prst="rect">
            <a:avLst/>
          </a:prstGeom>
          <a:noFill/>
        </p:spPr>
        <p:txBody>
          <a:bodyPr wrap="square" lIns="0" tIns="0" rIns="0" bIns="0" anchor="ctr">
            <a:normAutofit/>
          </a:bodyPr>
          <a:lstStyle>
            <a:lvl1pPr algn="ctr" defTabSz="457200">
              <a:lnSpc>
                <a:spcPct val="100000"/>
              </a:lnSpc>
              <a:defRPr sz="2500">
                <a:solidFill>
                  <a:srgbClr val="1C1F25"/>
                </a:solidFill>
                <a:latin typeface="linea-basic-10"/>
                <a:ea typeface="linea-basic-10"/>
                <a:cs typeface="linea-basic-10"/>
                <a:sym typeface="linea-basic-10"/>
              </a:defRPr>
            </a:lvl1pPr>
          </a:lstStyle>
          <a:p>
            <a:pPr lvl="0"/>
            <a:r>
              <a:rPr lang="en-US" dirty="0"/>
              <a:t>O</a:t>
            </a:r>
          </a:p>
        </p:txBody>
      </p:sp>
      <p:sp>
        <p:nvSpPr>
          <p:cNvPr id="55" name="O">
            <a:extLst>
              <a:ext uri="{FF2B5EF4-FFF2-40B4-BE49-F238E27FC236}">
                <a16:creationId xmlns:a16="http://schemas.microsoft.com/office/drawing/2014/main" xmlns="" id="{7E42E063-F8D9-474B-A0BA-9E8435005595}"/>
              </a:ext>
            </a:extLst>
          </p:cNvPr>
          <p:cNvSpPr txBox="1">
            <a:spLocks noGrp="1"/>
          </p:cNvSpPr>
          <p:nvPr>
            <p:ph type="body" sz="quarter" idx="165" hasCustomPrompt="1"/>
          </p:nvPr>
        </p:nvSpPr>
        <p:spPr>
          <a:xfrm>
            <a:off x="4298277" y="1998792"/>
            <a:ext cx="469813" cy="437903"/>
          </a:xfrm>
          <a:prstGeom prst="rect">
            <a:avLst/>
          </a:prstGeom>
          <a:noFill/>
        </p:spPr>
        <p:txBody>
          <a:bodyPr wrap="square" lIns="0" tIns="0" rIns="0" bIns="0" anchor="ctr">
            <a:normAutofit/>
          </a:bodyPr>
          <a:lstStyle>
            <a:lvl1pPr algn="ctr" defTabSz="457200">
              <a:lnSpc>
                <a:spcPct val="100000"/>
              </a:lnSpc>
              <a:defRPr sz="2500">
                <a:solidFill>
                  <a:srgbClr val="1C1F25"/>
                </a:solidFill>
                <a:latin typeface="linea-basic-10"/>
                <a:ea typeface="linea-basic-10"/>
                <a:cs typeface="linea-basic-10"/>
                <a:sym typeface="linea-basic-10"/>
              </a:defRPr>
            </a:lvl1pPr>
          </a:lstStyle>
          <a:p>
            <a:pPr lvl="0"/>
            <a:r>
              <a:rPr lang="en-US" dirty="0"/>
              <a:t>O</a:t>
            </a:r>
          </a:p>
        </p:txBody>
      </p:sp>
      <p:sp>
        <p:nvSpPr>
          <p:cNvPr id="56" name="O">
            <a:extLst>
              <a:ext uri="{FF2B5EF4-FFF2-40B4-BE49-F238E27FC236}">
                <a16:creationId xmlns:a16="http://schemas.microsoft.com/office/drawing/2014/main" xmlns="" id="{E743D7F8-BEA6-4111-9AF0-50976167E3FB}"/>
              </a:ext>
            </a:extLst>
          </p:cNvPr>
          <p:cNvSpPr txBox="1">
            <a:spLocks noGrp="1"/>
          </p:cNvSpPr>
          <p:nvPr>
            <p:ph type="body" sz="quarter" idx="166" hasCustomPrompt="1"/>
          </p:nvPr>
        </p:nvSpPr>
        <p:spPr>
          <a:xfrm>
            <a:off x="2073748" y="3577277"/>
            <a:ext cx="469813" cy="437903"/>
          </a:xfrm>
          <a:prstGeom prst="rect">
            <a:avLst/>
          </a:prstGeom>
          <a:noFill/>
        </p:spPr>
        <p:txBody>
          <a:bodyPr wrap="square" lIns="0" tIns="0" rIns="0" bIns="0" anchor="ctr">
            <a:normAutofit/>
          </a:bodyPr>
          <a:lstStyle>
            <a:lvl1pPr algn="ctr" defTabSz="457200">
              <a:lnSpc>
                <a:spcPct val="100000"/>
              </a:lnSpc>
              <a:defRPr sz="2500">
                <a:solidFill>
                  <a:srgbClr val="1C1F25"/>
                </a:solidFill>
                <a:latin typeface="linea-basic-10"/>
                <a:ea typeface="linea-basic-10"/>
                <a:cs typeface="linea-basic-10"/>
                <a:sym typeface="linea-basic-10"/>
              </a:defRPr>
            </a:lvl1pPr>
          </a:lstStyle>
          <a:p>
            <a:pPr lvl="0"/>
            <a:r>
              <a:rPr lang="en-US" dirty="0"/>
              <a:t>O</a:t>
            </a:r>
          </a:p>
        </p:txBody>
      </p:sp>
      <p:sp>
        <p:nvSpPr>
          <p:cNvPr id="57" name="O">
            <a:extLst>
              <a:ext uri="{FF2B5EF4-FFF2-40B4-BE49-F238E27FC236}">
                <a16:creationId xmlns:a16="http://schemas.microsoft.com/office/drawing/2014/main" xmlns="" id="{E5571168-8731-4F13-8E4F-D936AA562722}"/>
              </a:ext>
            </a:extLst>
          </p:cNvPr>
          <p:cNvSpPr txBox="1">
            <a:spLocks noGrp="1"/>
          </p:cNvSpPr>
          <p:nvPr>
            <p:ph type="body" sz="quarter" idx="167" hasCustomPrompt="1"/>
          </p:nvPr>
        </p:nvSpPr>
        <p:spPr>
          <a:xfrm>
            <a:off x="4795697" y="3757484"/>
            <a:ext cx="469813" cy="437903"/>
          </a:xfrm>
          <a:prstGeom prst="rect">
            <a:avLst/>
          </a:prstGeom>
          <a:noFill/>
        </p:spPr>
        <p:txBody>
          <a:bodyPr wrap="square" lIns="0" tIns="0" rIns="0" bIns="0" anchor="ctr">
            <a:normAutofit/>
          </a:bodyPr>
          <a:lstStyle>
            <a:lvl1pPr algn="ctr" defTabSz="457200">
              <a:lnSpc>
                <a:spcPct val="100000"/>
              </a:lnSpc>
              <a:defRPr sz="2500">
                <a:solidFill>
                  <a:srgbClr val="1C1F25"/>
                </a:solidFill>
                <a:latin typeface="linea-basic-10"/>
                <a:ea typeface="linea-basic-10"/>
                <a:cs typeface="linea-basic-10"/>
                <a:sym typeface="linea-basic-10"/>
              </a:defRPr>
            </a:lvl1pPr>
          </a:lstStyle>
          <a:p>
            <a:pPr lvl="0"/>
            <a:r>
              <a:rPr lang="en-US" dirty="0"/>
              <a:t>O</a:t>
            </a:r>
          </a:p>
        </p:txBody>
      </p:sp>
      <p:sp>
        <p:nvSpPr>
          <p:cNvPr id="58" name="O">
            <a:extLst>
              <a:ext uri="{FF2B5EF4-FFF2-40B4-BE49-F238E27FC236}">
                <a16:creationId xmlns:a16="http://schemas.microsoft.com/office/drawing/2014/main" xmlns="" id="{7F257752-7578-4E1C-A4DC-D3A3254827FB}"/>
              </a:ext>
            </a:extLst>
          </p:cNvPr>
          <p:cNvSpPr txBox="1">
            <a:spLocks noGrp="1"/>
          </p:cNvSpPr>
          <p:nvPr>
            <p:ph type="body" sz="quarter" idx="168" hasCustomPrompt="1"/>
          </p:nvPr>
        </p:nvSpPr>
        <p:spPr>
          <a:xfrm>
            <a:off x="3374040" y="4640121"/>
            <a:ext cx="469813" cy="437903"/>
          </a:xfrm>
          <a:prstGeom prst="rect">
            <a:avLst/>
          </a:prstGeom>
          <a:noFill/>
        </p:spPr>
        <p:txBody>
          <a:bodyPr wrap="square" lIns="0" tIns="0" rIns="0" bIns="0" anchor="ctr">
            <a:normAutofit/>
          </a:bodyPr>
          <a:lstStyle>
            <a:lvl1pPr algn="ctr" defTabSz="457200">
              <a:lnSpc>
                <a:spcPct val="100000"/>
              </a:lnSpc>
              <a:defRPr sz="2500">
                <a:solidFill>
                  <a:srgbClr val="1C1F25"/>
                </a:solidFill>
                <a:latin typeface="linea-basic-10"/>
                <a:ea typeface="linea-basic-10"/>
                <a:cs typeface="linea-basic-10"/>
                <a:sym typeface="linea-basic-10"/>
              </a:defRPr>
            </a:lvl1pPr>
          </a:lstStyle>
          <a:p>
            <a:pPr lvl="0"/>
            <a:r>
              <a:rPr lang="en-US" dirty="0"/>
              <a:t>O</a:t>
            </a:r>
          </a:p>
        </p:txBody>
      </p:sp>
      <p:sp>
        <p:nvSpPr>
          <p:cNvPr id="61" name="Double Click to edit text">
            <a:extLst>
              <a:ext uri="{FF2B5EF4-FFF2-40B4-BE49-F238E27FC236}">
                <a16:creationId xmlns:a16="http://schemas.microsoft.com/office/drawing/2014/main" xmlns="" id="{FCF0180A-B22D-47F1-B8D0-705D23A4E0AD}"/>
              </a:ext>
            </a:extLst>
          </p:cNvPr>
          <p:cNvSpPr txBox="1">
            <a:spLocks noGrp="1"/>
          </p:cNvSpPr>
          <p:nvPr>
            <p:ph type="body" sz="quarter" idx="151" hasCustomPrompt="1"/>
          </p:nvPr>
        </p:nvSpPr>
        <p:spPr>
          <a:xfrm>
            <a:off x="7308373" y="1613174"/>
            <a:ext cx="3612761" cy="266435"/>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62" name="Title">
            <a:extLst>
              <a:ext uri="{FF2B5EF4-FFF2-40B4-BE49-F238E27FC236}">
                <a16:creationId xmlns:a16="http://schemas.microsoft.com/office/drawing/2014/main" xmlns="" id="{09E5E535-1361-4363-8B75-9D45F10CAC7F}"/>
              </a:ext>
            </a:extLst>
          </p:cNvPr>
          <p:cNvSpPr txBox="1">
            <a:spLocks noGrp="1"/>
          </p:cNvSpPr>
          <p:nvPr>
            <p:ph type="body" sz="quarter" idx="152" hasCustomPrompt="1"/>
          </p:nvPr>
        </p:nvSpPr>
        <p:spPr>
          <a:xfrm>
            <a:off x="7306936" y="1326385"/>
            <a:ext cx="3612761"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5" name="Double Click to edit text">
            <a:extLst>
              <a:ext uri="{FF2B5EF4-FFF2-40B4-BE49-F238E27FC236}">
                <a16:creationId xmlns:a16="http://schemas.microsoft.com/office/drawing/2014/main" xmlns="" id="{1D6CF218-7A90-41B4-83A0-71447B49C2F2}"/>
              </a:ext>
            </a:extLst>
          </p:cNvPr>
          <p:cNvSpPr txBox="1">
            <a:spLocks noGrp="1"/>
          </p:cNvSpPr>
          <p:nvPr>
            <p:ph type="body" sz="quarter" idx="171" hasCustomPrompt="1"/>
          </p:nvPr>
        </p:nvSpPr>
        <p:spPr>
          <a:xfrm>
            <a:off x="7308373" y="2562794"/>
            <a:ext cx="3612761" cy="266435"/>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66" name="Title">
            <a:extLst>
              <a:ext uri="{FF2B5EF4-FFF2-40B4-BE49-F238E27FC236}">
                <a16:creationId xmlns:a16="http://schemas.microsoft.com/office/drawing/2014/main" xmlns="" id="{5A810A35-A566-4202-B814-80247EB4011C}"/>
              </a:ext>
            </a:extLst>
          </p:cNvPr>
          <p:cNvSpPr txBox="1">
            <a:spLocks noGrp="1"/>
          </p:cNvSpPr>
          <p:nvPr>
            <p:ph type="body" sz="quarter" idx="172" hasCustomPrompt="1"/>
          </p:nvPr>
        </p:nvSpPr>
        <p:spPr>
          <a:xfrm>
            <a:off x="7306936" y="2276005"/>
            <a:ext cx="3612761"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9" name="Double Click to edit text">
            <a:extLst>
              <a:ext uri="{FF2B5EF4-FFF2-40B4-BE49-F238E27FC236}">
                <a16:creationId xmlns:a16="http://schemas.microsoft.com/office/drawing/2014/main" xmlns="" id="{DCD25E0F-8CEB-4E3E-967C-2E286A2AC5FD}"/>
              </a:ext>
            </a:extLst>
          </p:cNvPr>
          <p:cNvSpPr txBox="1">
            <a:spLocks noGrp="1"/>
          </p:cNvSpPr>
          <p:nvPr>
            <p:ph type="body" sz="quarter" idx="175" hasCustomPrompt="1"/>
          </p:nvPr>
        </p:nvSpPr>
        <p:spPr>
          <a:xfrm>
            <a:off x="7308373" y="3499714"/>
            <a:ext cx="3612761" cy="266435"/>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70" name="Title">
            <a:extLst>
              <a:ext uri="{FF2B5EF4-FFF2-40B4-BE49-F238E27FC236}">
                <a16:creationId xmlns:a16="http://schemas.microsoft.com/office/drawing/2014/main" xmlns="" id="{99B1FD8F-496E-4850-B284-2B0CA55B6A71}"/>
              </a:ext>
            </a:extLst>
          </p:cNvPr>
          <p:cNvSpPr txBox="1">
            <a:spLocks noGrp="1"/>
          </p:cNvSpPr>
          <p:nvPr>
            <p:ph type="body" sz="quarter" idx="176" hasCustomPrompt="1"/>
          </p:nvPr>
        </p:nvSpPr>
        <p:spPr>
          <a:xfrm>
            <a:off x="7306936" y="3212924"/>
            <a:ext cx="3612761"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73" name="Double Click to edit text">
            <a:extLst>
              <a:ext uri="{FF2B5EF4-FFF2-40B4-BE49-F238E27FC236}">
                <a16:creationId xmlns:a16="http://schemas.microsoft.com/office/drawing/2014/main" xmlns="" id="{684A9ACC-26EE-4EDA-B544-FAB0EF4C725F}"/>
              </a:ext>
            </a:extLst>
          </p:cNvPr>
          <p:cNvSpPr txBox="1">
            <a:spLocks noGrp="1"/>
          </p:cNvSpPr>
          <p:nvPr>
            <p:ph type="body" sz="quarter" idx="179" hasCustomPrompt="1"/>
          </p:nvPr>
        </p:nvSpPr>
        <p:spPr>
          <a:xfrm>
            <a:off x="7308373" y="4481083"/>
            <a:ext cx="3612761" cy="266435"/>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74" name="Title">
            <a:extLst>
              <a:ext uri="{FF2B5EF4-FFF2-40B4-BE49-F238E27FC236}">
                <a16:creationId xmlns:a16="http://schemas.microsoft.com/office/drawing/2014/main" xmlns="" id="{1793A225-FF76-423C-8A8A-0A22C26BE5B1}"/>
              </a:ext>
            </a:extLst>
          </p:cNvPr>
          <p:cNvSpPr txBox="1">
            <a:spLocks noGrp="1"/>
          </p:cNvSpPr>
          <p:nvPr>
            <p:ph type="body" sz="quarter" idx="180" hasCustomPrompt="1"/>
          </p:nvPr>
        </p:nvSpPr>
        <p:spPr>
          <a:xfrm>
            <a:off x="7306936" y="4175244"/>
            <a:ext cx="3612761"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77" name="Double Click to edit text">
            <a:extLst>
              <a:ext uri="{FF2B5EF4-FFF2-40B4-BE49-F238E27FC236}">
                <a16:creationId xmlns:a16="http://schemas.microsoft.com/office/drawing/2014/main" xmlns="" id="{AD8C034F-7DE5-4E48-9D91-E6BA2E0B0AA6}"/>
              </a:ext>
            </a:extLst>
          </p:cNvPr>
          <p:cNvSpPr txBox="1">
            <a:spLocks noGrp="1"/>
          </p:cNvSpPr>
          <p:nvPr>
            <p:ph type="body" sz="quarter" idx="183" hasCustomPrompt="1"/>
          </p:nvPr>
        </p:nvSpPr>
        <p:spPr>
          <a:xfrm>
            <a:off x="7308373" y="5386253"/>
            <a:ext cx="3612761" cy="266435"/>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78" name="Title">
            <a:extLst>
              <a:ext uri="{FF2B5EF4-FFF2-40B4-BE49-F238E27FC236}">
                <a16:creationId xmlns:a16="http://schemas.microsoft.com/office/drawing/2014/main" xmlns="" id="{183EB44A-D460-4BDC-B771-21D21ADFA904}"/>
              </a:ext>
            </a:extLst>
          </p:cNvPr>
          <p:cNvSpPr txBox="1">
            <a:spLocks noGrp="1"/>
          </p:cNvSpPr>
          <p:nvPr>
            <p:ph type="body" sz="quarter" idx="184" hasCustomPrompt="1"/>
          </p:nvPr>
        </p:nvSpPr>
        <p:spPr>
          <a:xfrm>
            <a:off x="7306936" y="5099463"/>
            <a:ext cx="3612761"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79" name="Text Placeholder 78">
            <a:extLst>
              <a:ext uri="{FF2B5EF4-FFF2-40B4-BE49-F238E27FC236}">
                <a16:creationId xmlns:a16="http://schemas.microsoft.com/office/drawing/2014/main" xmlns="" id="{AF199CD4-E253-4A47-8264-25FB66837D79}"/>
              </a:ext>
            </a:extLst>
          </p:cNvPr>
          <p:cNvSpPr>
            <a:spLocks noGrp="1"/>
          </p:cNvSpPr>
          <p:nvPr>
            <p:ph type="body" sz="quarter" idx="149"/>
          </p:nvPr>
        </p:nvSpPr>
        <p:spPr>
          <a:xfrm>
            <a:off x="6577972" y="1287056"/>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80" name="Title">
            <a:extLst>
              <a:ext uri="{FF2B5EF4-FFF2-40B4-BE49-F238E27FC236}">
                <a16:creationId xmlns:a16="http://schemas.microsoft.com/office/drawing/2014/main" xmlns="" id="{EC3A0875-FE5F-473E-ACAE-CBB3751EB921}"/>
              </a:ext>
            </a:extLst>
          </p:cNvPr>
          <p:cNvSpPr txBox="1">
            <a:spLocks noGrp="1"/>
          </p:cNvSpPr>
          <p:nvPr>
            <p:ph type="body" sz="quarter" idx="150" hasCustomPrompt="1"/>
          </p:nvPr>
        </p:nvSpPr>
        <p:spPr>
          <a:xfrm>
            <a:off x="6683449" y="1454054"/>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81" name="Text Placeholder 80">
            <a:extLst>
              <a:ext uri="{FF2B5EF4-FFF2-40B4-BE49-F238E27FC236}">
                <a16:creationId xmlns:a16="http://schemas.microsoft.com/office/drawing/2014/main" xmlns="" id="{7A6C4A4C-404C-4731-8312-A7D84BB26EE0}"/>
              </a:ext>
            </a:extLst>
          </p:cNvPr>
          <p:cNvSpPr>
            <a:spLocks noGrp="1"/>
          </p:cNvSpPr>
          <p:nvPr>
            <p:ph type="body" sz="quarter" idx="169"/>
          </p:nvPr>
        </p:nvSpPr>
        <p:spPr>
          <a:xfrm>
            <a:off x="6577972" y="2236675"/>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2"/>
          </a:solidFill>
          <a:ln>
            <a:noFill/>
          </a:ln>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82" name="Title">
            <a:extLst>
              <a:ext uri="{FF2B5EF4-FFF2-40B4-BE49-F238E27FC236}">
                <a16:creationId xmlns:a16="http://schemas.microsoft.com/office/drawing/2014/main" xmlns="" id="{7AF39175-FBEF-465C-AFE2-7EBAFD18127C}"/>
              </a:ext>
            </a:extLst>
          </p:cNvPr>
          <p:cNvSpPr txBox="1">
            <a:spLocks noGrp="1"/>
          </p:cNvSpPr>
          <p:nvPr>
            <p:ph type="body" sz="quarter" idx="170" hasCustomPrompt="1"/>
          </p:nvPr>
        </p:nvSpPr>
        <p:spPr>
          <a:xfrm>
            <a:off x="6683449" y="2403674"/>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83" name="Text Placeholder 82">
            <a:extLst>
              <a:ext uri="{FF2B5EF4-FFF2-40B4-BE49-F238E27FC236}">
                <a16:creationId xmlns:a16="http://schemas.microsoft.com/office/drawing/2014/main" xmlns="" id="{63228D8C-39E9-4557-8995-C5891D2ACC68}"/>
              </a:ext>
            </a:extLst>
          </p:cNvPr>
          <p:cNvSpPr>
            <a:spLocks noGrp="1"/>
          </p:cNvSpPr>
          <p:nvPr>
            <p:ph type="body" sz="quarter" idx="173"/>
          </p:nvPr>
        </p:nvSpPr>
        <p:spPr>
          <a:xfrm>
            <a:off x="6577972" y="3173595"/>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3"/>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84" name="Title">
            <a:extLst>
              <a:ext uri="{FF2B5EF4-FFF2-40B4-BE49-F238E27FC236}">
                <a16:creationId xmlns:a16="http://schemas.microsoft.com/office/drawing/2014/main" xmlns="" id="{033FBEB0-92A1-4646-8F4A-3B93963955E8}"/>
              </a:ext>
            </a:extLst>
          </p:cNvPr>
          <p:cNvSpPr txBox="1">
            <a:spLocks noGrp="1"/>
          </p:cNvSpPr>
          <p:nvPr>
            <p:ph type="body" sz="quarter" idx="174" hasCustomPrompt="1"/>
          </p:nvPr>
        </p:nvSpPr>
        <p:spPr>
          <a:xfrm>
            <a:off x="6683449" y="3340593"/>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85" name="Text Placeholder 84">
            <a:extLst>
              <a:ext uri="{FF2B5EF4-FFF2-40B4-BE49-F238E27FC236}">
                <a16:creationId xmlns:a16="http://schemas.microsoft.com/office/drawing/2014/main" xmlns="" id="{75F7CBA9-10DA-48C1-A933-E40AA9E458FC}"/>
              </a:ext>
            </a:extLst>
          </p:cNvPr>
          <p:cNvSpPr>
            <a:spLocks noGrp="1"/>
          </p:cNvSpPr>
          <p:nvPr>
            <p:ph type="body" sz="quarter" idx="177"/>
          </p:nvPr>
        </p:nvSpPr>
        <p:spPr>
          <a:xfrm>
            <a:off x="6577972" y="4120674"/>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4"/>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86" name="Title">
            <a:extLst>
              <a:ext uri="{FF2B5EF4-FFF2-40B4-BE49-F238E27FC236}">
                <a16:creationId xmlns:a16="http://schemas.microsoft.com/office/drawing/2014/main" xmlns="" id="{B11344AC-6C5F-4A63-8666-DE03184E7D5E}"/>
              </a:ext>
            </a:extLst>
          </p:cNvPr>
          <p:cNvSpPr txBox="1">
            <a:spLocks noGrp="1"/>
          </p:cNvSpPr>
          <p:nvPr>
            <p:ph type="body" sz="quarter" idx="178" hasCustomPrompt="1"/>
          </p:nvPr>
        </p:nvSpPr>
        <p:spPr>
          <a:xfrm>
            <a:off x="6683449" y="4287673"/>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87" name="Text Placeholder 86">
            <a:extLst>
              <a:ext uri="{FF2B5EF4-FFF2-40B4-BE49-F238E27FC236}">
                <a16:creationId xmlns:a16="http://schemas.microsoft.com/office/drawing/2014/main" xmlns="" id="{8C648E66-59C8-486B-A887-1C8C2D13A5F8}"/>
              </a:ext>
            </a:extLst>
          </p:cNvPr>
          <p:cNvSpPr>
            <a:spLocks noGrp="1"/>
          </p:cNvSpPr>
          <p:nvPr>
            <p:ph type="body" sz="quarter" idx="181"/>
          </p:nvPr>
        </p:nvSpPr>
        <p:spPr>
          <a:xfrm>
            <a:off x="6577972" y="5060134"/>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5"/>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88" name="Title">
            <a:extLst>
              <a:ext uri="{FF2B5EF4-FFF2-40B4-BE49-F238E27FC236}">
                <a16:creationId xmlns:a16="http://schemas.microsoft.com/office/drawing/2014/main" xmlns="" id="{FFC270EE-A700-4D30-AFE5-6185DDE74970}"/>
              </a:ext>
            </a:extLst>
          </p:cNvPr>
          <p:cNvSpPr txBox="1">
            <a:spLocks noGrp="1"/>
          </p:cNvSpPr>
          <p:nvPr>
            <p:ph type="body" sz="quarter" idx="182" hasCustomPrompt="1"/>
          </p:nvPr>
        </p:nvSpPr>
        <p:spPr>
          <a:xfrm>
            <a:off x="6683449" y="5227132"/>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Tree>
    <p:extLst>
      <p:ext uri="{BB962C8B-B14F-4D97-AF65-F5344CB8AC3E}">
        <p14:creationId xmlns:p14="http://schemas.microsoft.com/office/powerpoint/2010/main" val="33675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0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1" name="Text Placeholder 20">
            <a:extLst>
              <a:ext uri="{FF2B5EF4-FFF2-40B4-BE49-F238E27FC236}">
                <a16:creationId xmlns:a16="http://schemas.microsoft.com/office/drawing/2014/main" xmlns="" id="{62010A73-FE16-437E-9983-AAAD0AE6551A}"/>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2" name="Title">
            <a:extLst>
              <a:ext uri="{FF2B5EF4-FFF2-40B4-BE49-F238E27FC236}">
                <a16:creationId xmlns:a16="http://schemas.microsoft.com/office/drawing/2014/main" xmlns="" id="{FFFA9D24-A60A-4600-A080-6F2220607F51}"/>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23" name="Double Click to edit text">
            <a:extLst>
              <a:ext uri="{FF2B5EF4-FFF2-40B4-BE49-F238E27FC236}">
                <a16:creationId xmlns:a16="http://schemas.microsoft.com/office/drawing/2014/main" xmlns="" id="{73135971-02D2-4237-A118-0EB0FE755120}"/>
              </a:ext>
            </a:extLst>
          </p:cNvPr>
          <p:cNvSpPr txBox="1">
            <a:spLocks noGrp="1"/>
          </p:cNvSpPr>
          <p:nvPr>
            <p:ph type="body" sz="quarter" idx="162" hasCustomPrompt="1"/>
          </p:nvPr>
        </p:nvSpPr>
        <p:spPr>
          <a:xfrm>
            <a:off x="1268975" y="4827512"/>
            <a:ext cx="2834432" cy="887885"/>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4" name="Title">
            <a:extLst>
              <a:ext uri="{FF2B5EF4-FFF2-40B4-BE49-F238E27FC236}">
                <a16:creationId xmlns:a16="http://schemas.microsoft.com/office/drawing/2014/main" xmlns="" id="{5E4E0076-E0D0-471F-86FE-57964144F2CE}"/>
              </a:ext>
            </a:extLst>
          </p:cNvPr>
          <p:cNvSpPr txBox="1">
            <a:spLocks noGrp="1"/>
          </p:cNvSpPr>
          <p:nvPr>
            <p:ph type="body" sz="quarter" idx="163" hasCustomPrompt="1"/>
          </p:nvPr>
        </p:nvSpPr>
        <p:spPr>
          <a:xfrm>
            <a:off x="1280013" y="4554724"/>
            <a:ext cx="2824177" cy="241428"/>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0" name="Double Click to edit text">
            <a:extLst>
              <a:ext uri="{FF2B5EF4-FFF2-40B4-BE49-F238E27FC236}">
                <a16:creationId xmlns:a16="http://schemas.microsoft.com/office/drawing/2014/main" xmlns="" id="{5CCE714A-90B2-4FC6-80BB-EB7705111002}"/>
              </a:ext>
            </a:extLst>
          </p:cNvPr>
          <p:cNvSpPr txBox="1">
            <a:spLocks noGrp="1"/>
          </p:cNvSpPr>
          <p:nvPr>
            <p:ph type="body" sz="quarter" idx="164" hasCustomPrompt="1"/>
          </p:nvPr>
        </p:nvSpPr>
        <p:spPr>
          <a:xfrm>
            <a:off x="1289037" y="2013685"/>
            <a:ext cx="2825408" cy="887885"/>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1" name="Title">
            <a:extLst>
              <a:ext uri="{FF2B5EF4-FFF2-40B4-BE49-F238E27FC236}">
                <a16:creationId xmlns:a16="http://schemas.microsoft.com/office/drawing/2014/main" xmlns="" id="{82E197FC-4654-4730-B161-84314CAEBC81}"/>
              </a:ext>
            </a:extLst>
          </p:cNvPr>
          <p:cNvSpPr txBox="1">
            <a:spLocks noGrp="1"/>
          </p:cNvSpPr>
          <p:nvPr>
            <p:ph type="body" sz="quarter" idx="165" hasCustomPrompt="1"/>
          </p:nvPr>
        </p:nvSpPr>
        <p:spPr>
          <a:xfrm>
            <a:off x="1300075" y="1740896"/>
            <a:ext cx="2815185" cy="241428"/>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2" name="Double Click to edit text">
            <a:extLst>
              <a:ext uri="{FF2B5EF4-FFF2-40B4-BE49-F238E27FC236}">
                <a16:creationId xmlns:a16="http://schemas.microsoft.com/office/drawing/2014/main" xmlns="" id="{2D301D23-8411-4B39-804A-2B78BFEFE951}"/>
              </a:ext>
            </a:extLst>
          </p:cNvPr>
          <p:cNvSpPr txBox="1">
            <a:spLocks noGrp="1"/>
          </p:cNvSpPr>
          <p:nvPr>
            <p:ph type="body" sz="quarter" idx="166" hasCustomPrompt="1"/>
          </p:nvPr>
        </p:nvSpPr>
        <p:spPr>
          <a:xfrm>
            <a:off x="8182392" y="2919954"/>
            <a:ext cx="2807957" cy="88788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3" name="Title">
            <a:extLst>
              <a:ext uri="{FF2B5EF4-FFF2-40B4-BE49-F238E27FC236}">
                <a16:creationId xmlns:a16="http://schemas.microsoft.com/office/drawing/2014/main" xmlns="" id="{BEE40878-2A69-459C-93B0-21A7B6EDC80E}"/>
              </a:ext>
            </a:extLst>
          </p:cNvPr>
          <p:cNvSpPr txBox="1">
            <a:spLocks noGrp="1"/>
          </p:cNvSpPr>
          <p:nvPr>
            <p:ph type="body" sz="quarter" idx="167" hasCustomPrompt="1"/>
          </p:nvPr>
        </p:nvSpPr>
        <p:spPr>
          <a:xfrm>
            <a:off x="8182392" y="2647165"/>
            <a:ext cx="2797797" cy="241428"/>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849088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5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1" name="Text Placeholder 20">
            <a:extLst>
              <a:ext uri="{FF2B5EF4-FFF2-40B4-BE49-F238E27FC236}">
                <a16:creationId xmlns:a16="http://schemas.microsoft.com/office/drawing/2014/main" xmlns="" id="{B8A7A4D7-4528-4E2F-BDAE-85BFB0C47A4F}"/>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2" name="Title">
            <a:extLst>
              <a:ext uri="{FF2B5EF4-FFF2-40B4-BE49-F238E27FC236}">
                <a16:creationId xmlns:a16="http://schemas.microsoft.com/office/drawing/2014/main" xmlns="" id="{AD0CEA12-2660-4453-8C77-099C66016FCF}"/>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23" name="Double Click to edit text">
            <a:extLst>
              <a:ext uri="{FF2B5EF4-FFF2-40B4-BE49-F238E27FC236}">
                <a16:creationId xmlns:a16="http://schemas.microsoft.com/office/drawing/2014/main" xmlns="" id="{5F4C94AD-ABEC-43FB-8534-AB27107DFE7D}"/>
              </a:ext>
            </a:extLst>
          </p:cNvPr>
          <p:cNvSpPr txBox="1">
            <a:spLocks noGrp="1"/>
          </p:cNvSpPr>
          <p:nvPr>
            <p:ph type="body" sz="quarter" idx="149" hasCustomPrompt="1"/>
          </p:nvPr>
        </p:nvSpPr>
        <p:spPr>
          <a:xfrm>
            <a:off x="1270129" y="1199343"/>
            <a:ext cx="5632548" cy="590590"/>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3" name="Double Click to edit text">
            <a:extLst>
              <a:ext uri="{FF2B5EF4-FFF2-40B4-BE49-F238E27FC236}">
                <a16:creationId xmlns:a16="http://schemas.microsoft.com/office/drawing/2014/main" xmlns="" id="{EF7428E8-BE22-4426-8DA7-A6A7B2A3D03A}"/>
              </a:ext>
            </a:extLst>
          </p:cNvPr>
          <p:cNvSpPr txBox="1">
            <a:spLocks noGrp="1"/>
          </p:cNvSpPr>
          <p:nvPr>
            <p:ph type="body" sz="quarter" idx="165" hasCustomPrompt="1"/>
          </p:nvPr>
        </p:nvSpPr>
        <p:spPr>
          <a:xfrm>
            <a:off x="2026847" y="2972833"/>
            <a:ext cx="3752695" cy="391786"/>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4" name="Title">
            <a:extLst>
              <a:ext uri="{FF2B5EF4-FFF2-40B4-BE49-F238E27FC236}">
                <a16:creationId xmlns:a16="http://schemas.microsoft.com/office/drawing/2014/main" xmlns="" id="{6830C58E-BD5A-4778-B746-3C0CC480FD10}"/>
              </a:ext>
            </a:extLst>
          </p:cNvPr>
          <p:cNvSpPr txBox="1">
            <a:spLocks noGrp="1"/>
          </p:cNvSpPr>
          <p:nvPr>
            <p:ph type="body" sz="quarter" idx="166" hasCustomPrompt="1"/>
          </p:nvPr>
        </p:nvSpPr>
        <p:spPr>
          <a:xfrm>
            <a:off x="2025131" y="2700045"/>
            <a:ext cx="3755072" cy="241428"/>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5" name="O">
            <a:extLst>
              <a:ext uri="{FF2B5EF4-FFF2-40B4-BE49-F238E27FC236}">
                <a16:creationId xmlns:a16="http://schemas.microsoft.com/office/drawing/2014/main" xmlns="" id="{816072E5-9616-4947-9073-07751EAE57DA}"/>
              </a:ext>
            </a:extLst>
          </p:cNvPr>
          <p:cNvSpPr txBox="1">
            <a:spLocks noGrp="1"/>
          </p:cNvSpPr>
          <p:nvPr>
            <p:ph type="body" sz="quarter" idx="169" hasCustomPrompt="1"/>
          </p:nvPr>
        </p:nvSpPr>
        <p:spPr>
          <a:xfrm>
            <a:off x="1173487" y="2660152"/>
            <a:ext cx="693421" cy="615553"/>
          </a:xfrm>
          <a:prstGeom prst="rect">
            <a:avLst/>
          </a:prstGeom>
          <a:noFill/>
        </p:spPr>
        <p:txBody>
          <a:bodyPr wrap="square" lIns="0" tIns="0" rIns="0" bIns="0" anchor="ctr">
            <a:normAutofit/>
          </a:bodyPr>
          <a:lstStyle>
            <a:lvl1pPr algn="ctr" defTabSz="457200">
              <a:lnSpc>
                <a:spcPct val="100000"/>
              </a:lnSpc>
              <a:defRPr sz="3500">
                <a:solidFill>
                  <a:srgbClr val="1C1F25"/>
                </a:solidFill>
                <a:latin typeface="linea-basic-10"/>
                <a:ea typeface="linea-basic-10"/>
                <a:cs typeface="linea-basic-10"/>
                <a:sym typeface="linea-basic-10"/>
              </a:defRPr>
            </a:lvl1pPr>
          </a:lstStyle>
          <a:p>
            <a:pPr lvl="0"/>
            <a:r>
              <a:rPr lang="en-US" dirty="0"/>
              <a:t>O</a:t>
            </a:r>
          </a:p>
        </p:txBody>
      </p:sp>
      <p:sp>
        <p:nvSpPr>
          <p:cNvPr id="36" name="Double Click to edit text">
            <a:extLst>
              <a:ext uri="{FF2B5EF4-FFF2-40B4-BE49-F238E27FC236}">
                <a16:creationId xmlns:a16="http://schemas.microsoft.com/office/drawing/2014/main" xmlns="" id="{3015B966-20DB-43FE-82F7-14B50F95A3FC}"/>
              </a:ext>
            </a:extLst>
          </p:cNvPr>
          <p:cNvSpPr txBox="1">
            <a:spLocks noGrp="1"/>
          </p:cNvSpPr>
          <p:nvPr>
            <p:ph type="body" sz="quarter" idx="170" hasCustomPrompt="1"/>
          </p:nvPr>
        </p:nvSpPr>
        <p:spPr>
          <a:xfrm>
            <a:off x="2029160" y="4145925"/>
            <a:ext cx="3752695" cy="391786"/>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7" name="Title">
            <a:extLst>
              <a:ext uri="{FF2B5EF4-FFF2-40B4-BE49-F238E27FC236}">
                <a16:creationId xmlns:a16="http://schemas.microsoft.com/office/drawing/2014/main" xmlns="" id="{FECB7EE2-C05C-4E73-9BA2-61F58498CCE9}"/>
              </a:ext>
            </a:extLst>
          </p:cNvPr>
          <p:cNvSpPr txBox="1">
            <a:spLocks noGrp="1"/>
          </p:cNvSpPr>
          <p:nvPr>
            <p:ph type="body" sz="quarter" idx="171" hasCustomPrompt="1"/>
          </p:nvPr>
        </p:nvSpPr>
        <p:spPr>
          <a:xfrm>
            <a:off x="2027444" y="3873136"/>
            <a:ext cx="3755072" cy="241428"/>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8" name="O">
            <a:extLst>
              <a:ext uri="{FF2B5EF4-FFF2-40B4-BE49-F238E27FC236}">
                <a16:creationId xmlns:a16="http://schemas.microsoft.com/office/drawing/2014/main" xmlns="" id="{FC3D4FF8-405D-45A2-9CFD-1AC1F1F94A98}"/>
              </a:ext>
            </a:extLst>
          </p:cNvPr>
          <p:cNvSpPr txBox="1">
            <a:spLocks noGrp="1"/>
          </p:cNvSpPr>
          <p:nvPr>
            <p:ph type="body" sz="quarter" idx="172" hasCustomPrompt="1"/>
          </p:nvPr>
        </p:nvSpPr>
        <p:spPr>
          <a:xfrm>
            <a:off x="1175800" y="3833244"/>
            <a:ext cx="693421" cy="615553"/>
          </a:xfrm>
          <a:prstGeom prst="rect">
            <a:avLst/>
          </a:prstGeom>
          <a:noFill/>
        </p:spPr>
        <p:txBody>
          <a:bodyPr wrap="square" lIns="0" tIns="0" rIns="0" bIns="0" anchor="ctr">
            <a:normAutofit/>
          </a:bodyPr>
          <a:lstStyle>
            <a:lvl1pPr algn="ctr" defTabSz="457200">
              <a:lnSpc>
                <a:spcPct val="100000"/>
              </a:lnSpc>
              <a:defRPr sz="3500">
                <a:solidFill>
                  <a:srgbClr val="1C1F25"/>
                </a:solidFill>
                <a:latin typeface="linea-basic-10"/>
                <a:ea typeface="linea-basic-10"/>
                <a:cs typeface="linea-basic-10"/>
                <a:sym typeface="linea-basic-10"/>
              </a:defRPr>
            </a:lvl1pPr>
          </a:lstStyle>
          <a:p>
            <a:pPr lvl="0"/>
            <a:r>
              <a:rPr lang="en-US" dirty="0"/>
              <a:t>O</a:t>
            </a:r>
          </a:p>
        </p:txBody>
      </p:sp>
      <p:sp>
        <p:nvSpPr>
          <p:cNvPr id="39" name="Double Click to edit text">
            <a:extLst>
              <a:ext uri="{FF2B5EF4-FFF2-40B4-BE49-F238E27FC236}">
                <a16:creationId xmlns:a16="http://schemas.microsoft.com/office/drawing/2014/main" xmlns="" id="{895503B0-7A1A-4870-9D93-12AE823D1DE4}"/>
              </a:ext>
            </a:extLst>
          </p:cNvPr>
          <p:cNvSpPr txBox="1">
            <a:spLocks noGrp="1"/>
          </p:cNvSpPr>
          <p:nvPr>
            <p:ph type="body" sz="quarter" idx="173" hasCustomPrompt="1"/>
          </p:nvPr>
        </p:nvSpPr>
        <p:spPr>
          <a:xfrm>
            <a:off x="2031473" y="5319016"/>
            <a:ext cx="3752695" cy="391786"/>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0" name="Title">
            <a:extLst>
              <a:ext uri="{FF2B5EF4-FFF2-40B4-BE49-F238E27FC236}">
                <a16:creationId xmlns:a16="http://schemas.microsoft.com/office/drawing/2014/main" xmlns="" id="{B87EF641-8FEE-4AA5-8E9F-58ED240FBB08}"/>
              </a:ext>
            </a:extLst>
          </p:cNvPr>
          <p:cNvSpPr txBox="1">
            <a:spLocks noGrp="1"/>
          </p:cNvSpPr>
          <p:nvPr>
            <p:ph type="body" sz="quarter" idx="174" hasCustomPrompt="1"/>
          </p:nvPr>
        </p:nvSpPr>
        <p:spPr>
          <a:xfrm>
            <a:off x="2029756" y="5046228"/>
            <a:ext cx="3755072" cy="241428"/>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1" name="O">
            <a:extLst>
              <a:ext uri="{FF2B5EF4-FFF2-40B4-BE49-F238E27FC236}">
                <a16:creationId xmlns:a16="http://schemas.microsoft.com/office/drawing/2014/main" xmlns="" id="{A9586548-2DF7-474B-B601-3EC9B446B10F}"/>
              </a:ext>
            </a:extLst>
          </p:cNvPr>
          <p:cNvSpPr txBox="1">
            <a:spLocks noGrp="1"/>
          </p:cNvSpPr>
          <p:nvPr>
            <p:ph type="body" sz="quarter" idx="175" hasCustomPrompt="1"/>
          </p:nvPr>
        </p:nvSpPr>
        <p:spPr>
          <a:xfrm>
            <a:off x="1178113" y="5006335"/>
            <a:ext cx="693421" cy="615553"/>
          </a:xfrm>
          <a:prstGeom prst="rect">
            <a:avLst/>
          </a:prstGeom>
          <a:noFill/>
        </p:spPr>
        <p:txBody>
          <a:bodyPr wrap="square" lIns="0" tIns="0" rIns="0" bIns="0" anchor="ctr">
            <a:normAutofit/>
          </a:bodyPr>
          <a:lstStyle>
            <a:lvl1pPr algn="ctr" defTabSz="457200">
              <a:lnSpc>
                <a:spcPct val="100000"/>
              </a:lnSpc>
              <a:defRPr sz="3500">
                <a:solidFill>
                  <a:srgbClr val="1C1F25"/>
                </a:solidFill>
                <a:latin typeface="linea-basic-10"/>
                <a:ea typeface="linea-basic-10"/>
                <a:cs typeface="linea-basic-10"/>
                <a:sym typeface="linea-basic-10"/>
              </a:defRPr>
            </a:lvl1pPr>
          </a:lstStyle>
          <a:p>
            <a:pPr lvl="0"/>
            <a:r>
              <a:rPr lang="en-US" dirty="0"/>
              <a:t>O</a:t>
            </a:r>
          </a:p>
        </p:txBody>
      </p:sp>
    </p:spTree>
    <p:extLst>
      <p:ext uri="{BB962C8B-B14F-4D97-AF65-F5344CB8AC3E}">
        <p14:creationId xmlns:p14="http://schemas.microsoft.com/office/powerpoint/2010/main" val="301718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3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7" name="7,5m">
            <a:extLst>
              <a:ext uri="{FF2B5EF4-FFF2-40B4-BE49-F238E27FC236}">
                <a16:creationId xmlns:a16="http://schemas.microsoft.com/office/drawing/2014/main" xmlns="" id="{A45004AE-6DCA-46C8-B623-38F60B24D512}"/>
              </a:ext>
            </a:extLst>
          </p:cNvPr>
          <p:cNvSpPr txBox="1"/>
          <p:nvPr userDrawn="1"/>
        </p:nvSpPr>
        <p:spPr>
          <a:xfrm>
            <a:off x="7278498" y="2768600"/>
            <a:ext cx="799899"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r">
              <a:lnSpc>
                <a:spcPct val="150000"/>
              </a:lnSpc>
              <a:defRPr sz="5600" b="0">
                <a:solidFill>
                  <a:srgbClr val="1C1F25"/>
                </a:solidFill>
                <a:latin typeface="Roboto Bold"/>
                <a:ea typeface="Roboto Bold"/>
                <a:cs typeface="Roboto Bold"/>
                <a:sym typeface="Roboto Bold"/>
              </a:defRPr>
            </a:lvl1pPr>
          </a:lstStyle>
          <a:p>
            <a:pPr>
              <a:lnSpc>
                <a:spcPct val="100000"/>
              </a:lnSpc>
            </a:pPr>
            <a:r>
              <a:rPr lang="en-US" sz="2800" dirty="0">
                <a:solidFill>
                  <a:schemeClr val="accent4"/>
                </a:solidFill>
              </a:rPr>
              <a:t>0</a:t>
            </a:r>
            <a:r>
              <a:rPr sz="2800" dirty="0">
                <a:solidFill>
                  <a:schemeClr val="accent4"/>
                </a:solidFill>
              </a:rPr>
              <a:t>,</a:t>
            </a:r>
            <a:r>
              <a:rPr lang="en-US" sz="2800" dirty="0">
                <a:solidFill>
                  <a:schemeClr val="accent4"/>
                </a:solidFill>
              </a:rPr>
              <a:t>0</a:t>
            </a:r>
            <a:r>
              <a:rPr sz="2800" dirty="0">
                <a:solidFill>
                  <a:schemeClr val="accent4"/>
                </a:solidFill>
              </a:rPr>
              <a:t>m</a:t>
            </a:r>
          </a:p>
        </p:txBody>
      </p:sp>
      <p:sp>
        <p:nvSpPr>
          <p:cNvPr id="18" name="5,5m">
            <a:extLst>
              <a:ext uri="{FF2B5EF4-FFF2-40B4-BE49-F238E27FC236}">
                <a16:creationId xmlns:a16="http://schemas.microsoft.com/office/drawing/2014/main" xmlns="" id="{730F4EB1-E17E-473F-A445-70660821BC62}"/>
              </a:ext>
            </a:extLst>
          </p:cNvPr>
          <p:cNvSpPr txBox="1"/>
          <p:nvPr userDrawn="1"/>
        </p:nvSpPr>
        <p:spPr>
          <a:xfrm>
            <a:off x="7278498" y="3479800"/>
            <a:ext cx="799899"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r">
              <a:lnSpc>
                <a:spcPct val="150000"/>
              </a:lnSpc>
              <a:defRPr sz="5600" b="0">
                <a:solidFill>
                  <a:srgbClr val="1C1F25"/>
                </a:solidFill>
                <a:latin typeface="Roboto Bold"/>
                <a:ea typeface="Roboto Bold"/>
                <a:cs typeface="Roboto Bold"/>
                <a:sym typeface="Roboto Bold"/>
              </a:defRPr>
            </a:lvl1pPr>
          </a:lstStyle>
          <a:p>
            <a:pPr>
              <a:lnSpc>
                <a:spcPct val="100000"/>
              </a:lnSpc>
            </a:pPr>
            <a:r>
              <a:rPr lang="en-US" sz="2800" dirty="0">
                <a:solidFill>
                  <a:schemeClr val="accent4"/>
                </a:solidFill>
              </a:rPr>
              <a:t>0,0m</a:t>
            </a:r>
          </a:p>
        </p:txBody>
      </p:sp>
      <p:sp>
        <p:nvSpPr>
          <p:cNvPr id="25" name="2019">
            <a:extLst>
              <a:ext uri="{FF2B5EF4-FFF2-40B4-BE49-F238E27FC236}">
                <a16:creationId xmlns:a16="http://schemas.microsoft.com/office/drawing/2014/main" xmlns="" id="{E8F99CBE-5A12-4929-A561-D092ADE27B0D}"/>
              </a:ext>
            </a:extLst>
          </p:cNvPr>
          <p:cNvSpPr txBox="1"/>
          <p:nvPr userDrawn="1"/>
        </p:nvSpPr>
        <p:spPr>
          <a:xfrm>
            <a:off x="9784353" y="3479800"/>
            <a:ext cx="801501"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r">
              <a:lnSpc>
                <a:spcPct val="150000"/>
              </a:lnSpc>
              <a:defRPr sz="5600" b="0">
                <a:solidFill>
                  <a:srgbClr val="1C1F25"/>
                </a:solidFill>
                <a:latin typeface="Roboto Bold"/>
                <a:ea typeface="Roboto Bold"/>
                <a:cs typeface="Roboto Bold"/>
                <a:sym typeface="Roboto Bold"/>
              </a:defRPr>
            </a:lvl1pPr>
          </a:lstStyle>
          <a:p>
            <a:pPr>
              <a:lnSpc>
                <a:spcPct val="100000"/>
              </a:lnSpc>
            </a:pPr>
            <a:r>
              <a:rPr lang="en-US" sz="2800" dirty="0">
                <a:solidFill>
                  <a:schemeClr val="accent4"/>
                </a:solidFill>
              </a:rPr>
              <a:t>0000</a:t>
            </a:r>
          </a:p>
        </p:txBody>
      </p:sp>
      <p:sp>
        <p:nvSpPr>
          <p:cNvPr id="26" name="2020">
            <a:extLst>
              <a:ext uri="{FF2B5EF4-FFF2-40B4-BE49-F238E27FC236}">
                <a16:creationId xmlns:a16="http://schemas.microsoft.com/office/drawing/2014/main" xmlns="" id="{2BEDFBC6-7663-4A44-B113-C0FCB5B80285}"/>
              </a:ext>
            </a:extLst>
          </p:cNvPr>
          <p:cNvSpPr txBox="1"/>
          <p:nvPr userDrawn="1"/>
        </p:nvSpPr>
        <p:spPr>
          <a:xfrm>
            <a:off x="9784353" y="2768600"/>
            <a:ext cx="801501"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r">
              <a:lnSpc>
                <a:spcPct val="150000"/>
              </a:lnSpc>
              <a:defRPr sz="5600" b="0">
                <a:solidFill>
                  <a:srgbClr val="1C1F25"/>
                </a:solidFill>
                <a:latin typeface="Roboto Bold"/>
                <a:ea typeface="Roboto Bold"/>
                <a:cs typeface="Roboto Bold"/>
                <a:sym typeface="Roboto Bold"/>
              </a:defRPr>
            </a:lvl1pPr>
          </a:lstStyle>
          <a:p>
            <a:pPr>
              <a:lnSpc>
                <a:spcPct val="100000"/>
              </a:lnSpc>
            </a:pPr>
            <a:r>
              <a:rPr lang="en-US" sz="2800" dirty="0">
                <a:solidFill>
                  <a:schemeClr val="accent4"/>
                </a:solidFill>
              </a:rPr>
              <a:t>0000</a:t>
            </a:r>
            <a:endParaRPr sz="2800" dirty="0">
              <a:solidFill>
                <a:schemeClr val="accent4"/>
              </a:solidFill>
            </a:endParaRPr>
          </a:p>
        </p:txBody>
      </p:sp>
      <p:sp>
        <p:nvSpPr>
          <p:cNvPr id="28" name="Text Placeholder 27">
            <a:extLst>
              <a:ext uri="{FF2B5EF4-FFF2-40B4-BE49-F238E27FC236}">
                <a16:creationId xmlns:a16="http://schemas.microsoft.com/office/drawing/2014/main" xmlns="" id="{5E5C7FD0-5EF8-48D3-8018-A24E6C550CD4}"/>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9" name="Title">
            <a:extLst>
              <a:ext uri="{FF2B5EF4-FFF2-40B4-BE49-F238E27FC236}">
                <a16:creationId xmlns:a16="http://schemas.microsoft.com/office/drawing/2014/main" xmlns="" id="{FEF9A14B-DC40-4FBB-9F56-324F3401AD87}"/>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30" name="Double Click to edit text">
            <a:extLst>
              <a:ext uri="{FF2B5EF4-FFF2-40B4-BE49-F238E27FC236}">
                <a16:creationId xmlns:a16="http://schemas.microsoft.com/office/drawing/2014/main" xmlns="" id="{713C8FD7-27C1-4143-BAB6-B6773F36A5F6}"/>
              </a:ext>
            </a:extLst>
          </p:cNvPr>
          <p:cNvSpPr txBox="1">
            <a:spLocks noGrp="1"/>
          </p:cNvSpPr>
          <p:nvPr>
            <p:ph type="body" sz="quarter" idx="149" hasCustomPrompt="1"/>
          </p:nvPr>
        </p:nvSpPr>
        <p:spPr>
          <a:xfrm>
            <a:off x="5885971" y="1213208"/>
            <a:ext cx="5030055" cy="813994"/>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2" name="Title">
            <a:extLst>
              <a:ext uri="{FF2B5EF4-FFF2-40B4-BE49-F238E27FC236}">
                <a16:creationId xmlns:a16="http://schemas.microsoft.com/office/drawing/2014/main" xmlns="" id="{2C88288E-088C-4AF2-886C-2981CD8FF2AE}"/>
              </a:ext>
            </a:extLst>
          </p:cNvPr>
          <p:cNvSpPr txBox="1">
            <a:spLocks noGrp="1"/>
          </p:cNvSpPr>
          <p:nvPr>
            <p:ph type="body" sz="quarter" idx="166" hasCustomPrompt="1"/>
          </p:nvPr>
        </p:nvSpPr>
        <p:spPr>
          <a:xfrm>
            <a:off x="6587218" y="2772296"/>
            <a:ext cx="1491179" cy="558992"/>
          </a:xfrm>
          <a:prstGeom prst="rect">
            <a:avLst/>
          </a:prstGeom>
        </p:spPr>
        <p:txBody>
          <a:bodyPr wrap="square" lIns="0" tIns="0" rIns="0" bIns="0" anchor="t">
            <a:no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28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0,0m</a:t>
            </a:r>
          </a:p>
        </p:txBody>
      </p:sp>
      <p:sp>
        <p:nvSpPr>
          <p:cNvPr id="33" name="Double Click to edit text">
            <a:extLst>
              <a:ext uri="{FF2B5EF4-FFF2-40B4-BE49-F238E27FC236}">
                <a16:creationId xmlns:a16="http://schemas.microsoft.com/office/drawing/2014/main" xmlns="" id="{04515842-FB36-4A19-8C54-F702A99187CC}"/>
              </a:ext>
            </a:extLst>
          </p:cNvPr>
          <p:cNvSpPr txBox="1">
            <a:spLocks noGrp="1"/>
          </p:cNvSpPr>
          <p:nvPr>
            <p:ph type="body" sz="quarter" idx="167" hasCustomPrompt="1"/>
          </p:nvPr>
        </p:nvSpPr>
        <p:spPr>
          <a:xfrm>
            <a:off x="1285134" y="1203512"/>
            <a:ext cx="3700158" cy="838200"/>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B1F25"/>
                </a:solidFill>
                <a:effectLst/>
                <a:uFillTx/>
                <a:latin typeface="Roboto Bold"/>
                <a:ea typeface="Roboto Bold"/>
                <a:cs typeface="Roboto Bold"/>
                <a:sym typeface="Roboto Bold"/>
              </a:defRPr>
            </a:lvl1pPr>
          </a:lstStyle>
          <a:p>
            <a:pPr lvl="0"/>
            <a:r>
              <a:rPr lang="en-US" dirty="0"/>
              <a:t>Double click to edit text</a:t>
            </a:r>
          </a:p>
        </p:txBody>
      </p:sp>
      <p:sp>
        <p:nvSpPr>
          <p:cNvPr id="34" name="Title">
            <a:extLst>
              <a:ext uri="{FF2B5EF4-FFF2-40B4-BE49-F238E27FC236}">
                <a16:creationId xmlns:a16="http://schemas.microsoft.com/office/drawing/2014/main" xmlns="" id="{FF536359-E8F9-4AF2-A089-AA66543DA60E}"/>
              </a:ext>
            </a:extLst>
          </p:cNvPr>
          <p:cNvSpPr txBox="1">
            <a:spLocks noGrp="1"/>
          </p:cNvSpPr>
          <p:nvPr>
            <p:ph type="body" sz="quarter" idx="168" hasCustomPrompt="1"/>
          </p:nvPr>
        </p:nvSpPr>
        <p:spPr>
          <a:xfrm>
            <a:off x="9768260" y="2768600"/>
            <a:ext cx="1770453" cy="558993"/>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8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0000</a:t>
            </a:r>
          </a:p>
        </p:txBody>
      </p:sp>
      <p:sp>
        <p:nvSpPr>
          <p:cNvPr id="35" name="Title">
            <a:extLst>
              <a:ext uri="{FF2B5EF4-FFF2-40B4-BE49-F238E27FC236}">
                <a16:creationId xmlns:a16="http://schemas.microsoft.com/office/drawing/2014/main" xmlns="" id="{6ED36F61-366B-447A-BEB2-D8B30F74485D}"/>
              </a:ext>
            </a:extLst>
          </p:cNvPr>
          <p:cNvSpPr txBox="1">
            <a:spLocks noGrp="1"/>
          </p:cNvSpPr>
          <p:nvPr>
            <p:ph type="body" sz="quarter" idx="169" hasCustomPrompt="1"/>
          </p:nvPr>
        </p:nvSpPr>
        <p:spPr>
          <a:xfrm>
            <a:off x="6587218" y="3486801"/>
            <a:ext cx="1491179" cy="558992"/>
          </a:xfrm>
          <a:prstGeom prst="rect">
            <a:avLst/>
          </a:prstGeom>
        </p:spPr>
        <p:txBody>
          <a:bodyPr wrap="square" lIns="0" tIns="0" rIns="0" bIns="0" anchor="t">
            <a:no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28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0,0m</a:t>
            </a:r>
          </a:p>
        </p:txBody>
      </p:sp>
      <p:sp>
        <p:nvSpPr>
          <p:cNvPr id="36" name="Title">
            <a:extLst>
              <a:ext uri="{FF2B5EF4-FFF2-40B4-BE49-F238E27FC236}">
                <a16:creationId xmlns:a16="http://schemas.microsoft.com/office/drawing/2014/main" xmlns="" id="{3232FC89-9A3E-4273-B31A-0D0D6C2351CE}"/>
              </a:ext>
            </a:extLst>
          </p:cNvPr>
          <p:cNvSpPr txBox="1">
            <a:spLocks noGrp="1"/>
          </p:cNvSpPr>
          <p:nvPr>
            <p:ph type="body" sz="quarter" idx="170" hasCustomPrompt="1"/>
          </p:nvPr>
        </p:nvSpPr>
        <p:spPr>
          <a:xfrm>
            <a:off x="9768260" y="3483106"/>
            <a:ext cx="1770453" cy="558993"/>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8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0000</a:t>
            </a:r>
          </a:p>
        </p:txBody>
      </p:sp>
      <p:sp>
        <p:nvSpPr>
          <p:cNvPr id="39" name="Title">
            <a:extLst>
              <a:ext uri="{FF2B5EF4-FFF2-40B4-BE49-F238E27FC236}">
                <a16:creationId xmlns:a16="http://schemas.microsoft.com/office/drawing/2014/main" xmlns="" id="{65579698-8DEE-4470-92A2-1660B38F7FCA}"/>
              </a:ext>
            </a:extLst>
          </p:cNvPr>
          <p:cNvSpPr txBox="1">
            <a:spLocks noGrp="1"/>
          </p:cNvSpPr>
          <p:nvPr>
            <p:ph type="body" sz="quarter" idx="171" hasCustomPrompt="1"/>
          </p:nvPr>
        </p:nvSpPr>
        <p:spPr>
          <a:xfrm>
            <a:off x="6587218" y="4431317"/>
            <a:ext cx="1491179" cy="558992"/>
          </a:xfrm>
          <a:prstGeom prst="rect">
            <a:avLst/>
          </a:prstGeom>
        </p:spPr>
        <p:txBody>
          <a:bodyPr wrap="square" lIns="0" tIns="0" rIns="0" bIns="0" anchor="t">
            <a:no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2800" b="0" i="0" u="none" strike="noStrike" cap="none" spc="0" normalizeH="0" baseline="0" dirty="0">
                <a:ln>
                  <a:noFill/>
                </a:ln>
                <a:solidFill>
                  <a:schemeClr val="accent1"/>
                </a:solidFill>
                <a:effectLst/>
                <a:uFillTx/>
                <a:latin typeface="Roboto Bold"/>
                <a:ea typeface="Roboto Bold"/>
                <a:cs typeface="Roboto Bold"/>
                <a:sym typeface="Roboto Bold"/>
              </a:defRPr>
            </a:lvl1pPr>
          </a:lstStyle>
          <a:p>
            <a:pPr lvl="0"/>
            <a:r>
              <a:rPr lang="en-US" dirty="0"/>
              <a:t>0,0m</a:t>
            </a:r>
          </a:p>
        </p:txBody>
      </p:sp>
      <p:sp>
        <p:nvSpPr>
          <p:cNvPr id="40" name="Title">
            <a:extLst>
              <a:ext uri="{FF2B5EF4-FFF2-40B4-BE49-F238E27FC236}">
                <a16:creationId xmlns:a16="http://schemas.microsoft.com/office/drawing/2014/main" xmlns="" id="{E1D0AFE8-EED6-43B4-B820-463E4F61E2D1}"/>
              </a:ext>
            </a:extLst>
          </p:cNvPr>
          <p:cNvSpPr txBox="1">
            <a:spLocks noGrp="1"/>
          </p:cNvSpPr>
          <p:nvPr>
            <p:ph type="body" sz="quarter" idx="172" hasCustomPrompt="1"/>
          </p:nvPr>
        </p:nvSpPr>
        <p:spPr>
          <a:xfrm>
            <a:off x="9768260" y="4427621"/>
            <a:ext cx="1770453" cy="558993"/>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800" b="0" i="0" u="none" strike="noStrike" cap="none" spc="0" normalizeH="0" baseline="0" dirty="0">
                <a:ln>
                  <a:noFill/>
                </a:ln>
                <a:solidFill>
                  <a:schemeClr val="accent1"/>
                </a:solidFill>
                <a:effectLst/>
                <a:uFillTx/>
                <a:latin typeface="Roboto Bold"/>
                <a:ea typeface="Roboto Bold"/>
                <a:cs typeface="Roboto Bold"/>
                <a:sym typeface="Roboto Bold"/>
              </a:defRPr>
            </a:lvl1pPr>
          </a:lstStyle>
          <a:p>
            <a:pPr lvl="0"/>
            <a:r>
              <a:rPr lang="en-US" dirty="0"/>
              <a:t>0000</a:t>
            </a:r>
          </a:p>
        </p:txBody>
      </p:sp>
    </p:spTree>
    <p:extLst>
      <p:ext uri="{BB962C8B-B14F-4D97-AF65-F5344CB8AC3E}">
        <p14:creationId xmlns:p14="http://schemas.microsoft.com/office/powerpoint/2010/main" val="3117940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4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1" name="Text Placeholder 20">
            <a:extLst>
              <a:ext uri="{FF2B5EF4-FFF2-40B4-BE49-F238E27FC236}">
                <a16:creationId xmlns:a16="http://schemas.microsoft.com/office/drawing/2014/main" xmlns="" id="{1E34795F-53D0-4CF1-A67F-0A48EB95B93F}"/>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2" name="Title">
            <a:extLst>
              <a:ext uri="{FF2B5EF4-FFF2-40B4-BE49-F238E27FC236}">
                <a16:creationId xmlns:a16="http://schemas.microsoft.com/office/drawing/2014/main" xmlns="" id="{BF861B9F-5D91-44F8-88FE-74A28F2BA424}"/>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33" name="Double Click to edit text">
            <a:extLst>
              <a:ext uri="{FF2B5EF4-FFF2-40B4-BE49-F238E27FC236}">
                <a16:creationId xmlns:a16="http://schemas.microsoft.com/office/drawing/2014/main" xmlns="" id="{213FA6E6-CF37-471F-BCC9-319629138327}"/>
              </a:ext>
            </a:extLst>
          </p:cNvPr>
          <p:cNvSpPr txBox="1">
            <a:spLocks noGrp="1"/>
          </p:cNvSpPr>
          <p:nvPr>
            <p:ph type="body" sz="quarter" idx="174" hasCustomPrompt="1"/>
          </p:nvPr>
        </p:nvSpPr>
        <p:spPr>
          <a:xfrm>
            <a:off x="4855133" y="4726192"/>
            <a:ext cx="2481734" cy="68422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4" name="Title">
            <a:extLst>
              <a:ext uri="{FF2B5EF4-FFF2-40B4-BE49-F238E27FC236}">
                <a16:creationId xmlns:a16="http://schemas.microsoft.com/office/drawing/2014/main" xmlns="" id="{104E6415-F4F1-42C8-B5EC-D170BECBB2E6}"/>
              </a:ext>
            </a:extLst>
          </p:cNvPr>
          <p:cNvSpPr txBox="1">
            <a:spLocks noGrp="1"/>
          </p:cNvSpPr>
          <p:nvPr>
            <p:ph type="body" sz="quarter" idx="175" hasCustomPrompt="1"/>
          </p:nvPr>
        </p:nvSpPr>
        <p:spPr>
          <a:xfrm>
            <a:off x="4854026" y="4498144"/>
            <a:ext cx="2483306"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5" name="Double Click to edit text">
            <a:extLst>
              <a:ext uri="{FF2B5EF4-FFF2-40B4-BE49-F238E27FC236}">
                <a16:creationId xmlns:a16="http://schemas.microsoft.com/office/drawing/2014/main" xmlns="" id="{F012DEB3-2F29-4197-A298-0ACE9A667278}"/>
              </a:ext>
            </a:extLst>
          </p:cNvPr>
          <p:cNvSpPr txBox="1">
            <a:spLocks noGrp="1"/>
          </p:cNvSpPr>
          <p:nvPr>
            <p:ph type="body" sz="quarter" idx="176" hasCustomPrompt="1"/>
          </p:nvPr>
        </p:nvSpPr>
        <p:spPr>
          <a:xfrm>
            <a:off x="1613932" y="4732617"/>
            <a:ext cx="2481734" cy="68422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6" name="Title">
            <a:extLst>
              <a:ext uri="{FF2B5EF4-FFF2-40B4-BE49-F238E27FC236}">
                <a16:creationId xmlns:a16="http://schemas.microsoft.com/office/drawing/2014/main" xmlns="" id="{BD8D30F5-B131-4099-A2A3-A1F1C79310AC}"/>
              </a:ext>
            </a:extLst>
          </p:cNvPr>
          <p:cNvSpPr txBox="1">
            <a:spLocks noGrp="1"/>
          </p:cNvSpPr>
          <p:nvPr>
            <p:ph type="body" sz="quarter" idx="177" hasCustomPrompt="1"/>
          </p:nvPr>
        </p:nvSpPr>
        <p:spPr>
          <a:xfrm>
            <a:off x="1612824" y="4504569"/>
            <a:ext cx="2483306"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7" name="Double Click to edit text">
            <a:extLst>
              <a:ext uri="{FF2B5EF4-FFF2-40B4-BE49-F238E27FC236}">
                <a16:creationId xmlns:a16="http://schemas.microsoft.com/office/drawing/2014/main" xmlns="" id="{FDB2FD2F-9C9B-45E2-AF18-A73E8CB97702}"/>
              </a:ext>
            </a:extLst>
          </p:cNvPr>
          <p:cNvSpPr txBox="1">
            <a:spLocks noGrp="1"/>
          </p:cNvSpPr>
          <p:nvPr>
            <p:ph type="body" sz="quarter" idx="178" hasCustomPrompt="1"/>
          </p:nvPr>
        </p:nvSpPr>
        <p:spPr>
          <a:xfrm>
            <a:off x="8098550" y="4732617"/>
            <a:ext cx="2481734" cy="68422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8" name="Title">
            <a:extLst>
              <a:ext uri="{FF2B5EF4-FFF2-40B4-BE49-F238E27FC236}">
                <a16:creationId xmlns:a16="http://schemas.microsoft.com/office/drawing/2014/main" xmlns="" id="{829CCACE-9F06-48AD-BF67-0FDCBF90FD6B}"/>
              </a:ext>
            </a:extLst>
          </p:cNvPr>
          <p:cNvSpPr txBox="1">
            <a:spLocks noGrp="1"/>
          </p:cNvSpPr>
          <p:nvPr>
            <p:ph type="body" sz="quarter" idx="179" hasCustomPrompt="1"/>
          </p:nvPr>
        </p:nvSpPr>
        <p:spPr>
          <a:xfrm>
            <a:off x="8097442" y="4504569"/>
            <a:ext cx="2483306"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5" name="Title">
            <a:extLst>
              <a:ext uri="{FF2B5EF4-FFF2-40B4-BE49-F238E27FC236}">
                <a16:creationId xmlns:a16="http://schemas.microsoft.com/office/drawing/2014/main" xmlns="" id="{DA0F845C-87D7-48FF-84E9-4DDA790EB72B}"/>
              </a:ext>
            </a:extLst>
          </p:cNvPr>
          <p:cNvSpPr txBox="1">
            <a:spLocks noGrp="1"/>
          </p:cNvSpPr>
          <p:nvPr>
            <p:ph type="body" sz="quarter" idx="169" hasCustomPrompt="1"/>
          </p:nvPr>
        </p:nvSpPr>
        <p:spPr>
          <a:xfrm>
            <a:off x="2104665" y="3215089"/>
            <a:ext cx="1491179" cy="558992"/>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8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0,0m</a:t>
            </a:r>
          </a:p>
        </p:txBody>
      </p:sp>
      <p:sp>
        <p:nvSpPr>
          <p:cNvPr id="46" name="Title">
            <a:extLst>
              <a:ext uri="{FF2B5EF4-FFF2-40B4-BE49-F238E27FC236}">
                <a16:creationId xmlns:a16="http://schemas.microsoft.com/office/drawing/2014/main" xmlns="" id="{934040BC-E2AF-4CB6-B06F-4839199AB430}"/>
              </a:ext>
            </a:extLst>
          </p:cNvPr>
          <p:cNvSpPr txBox="1">
            <a:spLocks noGrp="1"/>
          </p:cNvSpPr>
          <p:nvPr>
            <p:ph type="body" sz="quarter" idx="180" hasCustomPrompt="1"/>
          </p:nvPr>
        </p:nvSpPr>
        <p:spPr>
          <a:xfrm>
            <a:off x="5350410" y="3215089"/>
            <a:ext cx="1491179" cy="558992"/>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8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0,0m</a:t>
            </a:r>
          </a:p>
        </p:txBody>
      </p:sp>
      <p:sp>
        <p:nvSpPr>
          <p:cNvPr id="47" name="Title">
            <a:extLst>
              <a:ext uri="{FF2B5EF4-FFF2-40B4-BE49-F238E27FC236}">
                <a16:creationId xmlns:a16="http://schemas.microsoft.com/office/drawing/2014/main" xmlns="" id="{C4A5417B-F7D4-4C5A-BFA0-FA0BB223614C}"/>
              </a:ext>
            </a:extLst>
          </p:cNvPr>
          <p:cNvSpPr txBox="1">
            <a:spLocks noGrp="1"/>
          </p:cNvSpPr>
          <p:nvPr>
            <p:ph type="body" sz="quarter" idx="181" hasCustomPrompt="1"/>
          </p:nvPr>
        </p:nvSpPr>
        <p:spPr>
          <a:xfrm>
            <a:off x="8596155" y="3215089"/>
            <a:ext cx="1491179" cy="558992"/>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8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0,0m</a:t>
            </a:r>
          </a:p>
        </p:txBody>
      </p:sp>
      <p:sp>
        <p:nvSpPr>
          <p:cNvPr id="48" name="Double Click to edit text">
            <a:extLst>
              <a:ext uri="{FF2B5EF4-FFF2-40B4-BE49-F238E27FC236}">
                <a16:creationId xmlns:a16="http://schemas.microsoft.com/office/drawing/2014/main" xmlns="" id="{97AF15AE-FEC3-41D5-B17D-77E265032CE2}"/>
              </a:ext>
            </a:extLst>
          </p:cNvPr>
          <p:cNvSpPr txBox="1">
            <a:spLocks noGrp="1"/>
          </p:cNvSpPr>
          <p:nvPr>
            <p:ph type="body" sz="quarter" idx="142" hasCustomPrompt="1"/>
          </p:nvPr>
        </p:nvSpPr>
        <p:spPr>
          <a:xfrm>
            <a:off x="1934040" y="1146886"/>
            <a:ext cx="8323921" cy="684225"/>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Tree>
    <p:extLst>
      <p:ext uri="{BB962C8B-B14F-4D97-AF65-F5344CB8AC3E}">
        <p14:creationId xmlns:p14="http://schemas.microsoft.com/office/powerpoint/2010/main" val="2922309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5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36" name="Text Placeholder 35">
            <a:extLst>
              <a:ext uri="{FF2B5EF4-FFF2-40B4-BE49-F238E27FC236}">
                <a16:creationId xmlns:a16="http://schemas.microsoft.com/office/drawing/2014/main" xmlns="" id="{5658D53D-5652-4DCC-8F0B-029DC9231391}"/>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7" name="Title">
            <a:extLst>
              <a:ext uri="{FF2B5EF4-FFF2-40B4-BE49-F238E27FC236}">
                <a16:creationId xmlns:a16="http://schemas.microsoft.com/office/drawing/2014/main" xmlns="" id="{9A23A5CA-DF15-4B82-ACE0-19329A5741FC}"/>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48" name="Title">
            <a:extLst>
              <a:ext uri="{FF2B5EF4-FFF2-40B4-BE49-F238E27FC236}">
                <a16:creationId xmlns:a16="http://schemas.microsoft.com/office/drawing/2014/main" xmlns="" id="{FE2524A8-1CDC-4D43-9DDE-37985B60A5F5}"/>
              </a:ext>
            </a:extLst>
          </p:cNvPr>
          <p:cNvSpPr txBox="1">
            <a:spLocks noGrp="1"/>
          </p:cNvSpPr>
          <p:nvPr>
            <p:ph type="body" sz="quarter" idx="166" hasCustomPrompt="1"/>
          </p:nvPr>
        </p:nvSpPr>
        <p:spPr>
          <a:xfrm>
            <a:off x="3377399" y="2012950"/>
            <a:ext cx="1491179" cy="558992"/>
          </a:xfrm>
          <a:prstGeom prst="rect">
            <a:avLst/>
          </a:prstGeom>
        </p:spPr>
        <p:txBody>
          <a:bodyPr wrap="square" lIns="0" tIns="0" rIns="0" bIns="0" anchor="t">
            <a:no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28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0,0m</a:t>
            </a:r>
          </a:p>
        </p:txBody>
      </p:sp>
      <p:sp>
        <p:nvSpPr>
          <p:cNvPr id="49" name="Title">
            <a:extLst>
              <a:ext uri="{FF2B5EF4-FFF2-40B4-BE49-F238E27FC236}">
                <a16:creationId xmlns:a16="http://schemas.microsoft.com/office/drawing/2014/main" xmlns="" id="{C1740FD4-8692-4E39-87B9-22C209FDA6C1}"/>
              </a:ext>
            </a:extLst>
          </p:cNvPr>
          <p:cNvSpPr txBox="1">
            <a:spLocks noGrp="1"/>
          </p:cNvSpPr>
          <p:nvPr>
            <p:ph type="body" sz="quarter" idx="167" hasCustomPrompt="1"/>
          </p:nvPr>
        </p:nvSpPr>
        <p:spPr>
          <a:xfrm>
            <a:off x="3644099" y="2965450"/>
            <a:ext cx="1491179" cy="558992"/>
          </a:xfrm>
          <a:prstGeom prst="rect">
            <a:avLst/>
          </a:prstGeom>
        </p:spPr>
        <p:txBody>
          <a:bodyPr wrap="square" lIns="0" tIns="0" rIns="0" bIns="0" anchor="t">
            <a:no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28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0,0m</a:t>
            </a:r>
          </a:p>
        </p:txBody>
      </p:sp>
      <p:sp>
        <p:nvSpPr>
          <p:cNvPr id="50" name="Title">
            <a:extLst>
              <a:ext uri="{FF2B5EF4-FFF2-40B4-BE49-F238E27FC236}">
                <a16:creationId xmlns:a16="http://schemas.microsoft.com/office/drawing/2014/main" xmlns="" id="{DC2D5C44-B7EC-4F0F-AC27-88027384DF42}"/>
              </a:ext>
            </a:extLst>
          </p:cNvPr>
          <p:cNvSpPr txBox="1">
            <a:spLocks noGrp="1"/>
          </p:cNvSpPr>
          <p:nvPr>
            <p:ph type="body" sz="quarter" idx="168" hasCustomPrompt="1"/>
          </p:nvPr>
        </p:nvSpPr>
        <p:spPr>
          <a:xfrm>
            <a:off x="3301199" y="3917950"/>
            <a:ext cx="1491179" cy="558992"/>
          </a:xfrm>
          <a:prstGeom prst="rect">
            <a:avLst/>
          </a:prstGeom>
        </p:spPr>
        <p:txBody>
          <a:bodyPr wrap="square" lIns="0" tIns="0" rIns="0" bIns="0" anchor="t">
            <a:no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28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0,0m</a:t>
            </a:r>
          </a:p>
        </p:txBody>
      </p:sp>
      <p:sp>
        <p:nvSpPr>
          <p:cNvPr id="51" name="Title">
            <a:extLst>
              <a:ext uri="{FF2B5EF4-FFF2-40B4-BE49-F238E27FC236}">
                <a16:creationId xmlns:a16="http://schemas.microsoft.com/office/drawing/2014/main" xmlns="" id="{EF21EB0A-4483-4557-B63B-6D22B19CADDD}"/>
              </a:ext>
            </a:extLst>
          </p:cNvPr>
          <p:cNvSpPr txBox="1">
            <a:spLocks noGrp="1"/>
          </p:cNvSpPr>
          <p:nvPr>
            <p:ph type="body" sz="quarter" idx="169" hasCustomPrompt="1"/>
          </p:nvPr>
        </p:nvSpPr>
        <p:spPr>
          <a:xfrm>
            <a:off x="3682199" y="4855369"/>
            <a:ext cx="1491179" cy="558992"/>
          </a:xfrm>
          <a:prstGeom prst="rect">
            <a:avLst/>
          </a:prstGeom>
        </p:spPr>
        <p:txBody>
          <a:bodyPr wrap="square" lIns="0" tIns="0" rIns="0" bIns="0" anchor="t">
            <a:no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28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0,0m</a:t>
            </a:r>
          </a:p>
        </p:txBody>
      </p:sp>
      <p:sp>
        <p:nvSpPr>
          <p:cNvPr id="52" name="Title">
            <a:extLst>
              <a:ext uri="{FF2B5EF4-FFF2-40B4-BE49-F238E27FC236}">
                <a16:creationId xmlns:a16="http://schemas.microsoft.com/office/drawing/2014/main" xmlns="" id="{75387AE5-FBCD-4698-8BD6-B0D3DD3736D6}"/>
              </a:ext>
            </a:extLst>
          </p:cNvPr>
          <p:cNvSpPr txBox="1">
            <a:spLocks noGrp="1"/>
          </p:cNvSpPr>
          <p:nvPr>
            <p:ph type="body" sz="quarter" idx="170" hasCustomPrompt="1"/>
          </p:nvPr>
        </p:nvSpPr>
        <p:spPr>
          <a:xfrm>
            <a:off x="7742269" y="2982819"/>
            <a:ext cx="2188990" cy="1095032"/>
          </a:xfrm>
          <a:prstGeom prst="rect">
            <a:avLst/>
          </a:prstGeom>
        </p:spPr>
        <p:txBody>
          <a:bodyPr wrap="square" lIns="0" tIns="0" rIns="0" bIns="0" anchor="t">
            <a:no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0,0m</a:t>
            </a:r>
          </a:p>
        </p:txBody>
      </p:sp>
      <p:sp>
        <p:nvSpPr>
          <p:cNvPr id="53" name="Double Click to edit text">
            <a:extLst>
              <a:ext uri="{FF2B5EF4-FFF2-40B4-BE49-F238E27FC236}">
                <a16:creationId xmlns:a16="http://schemas.microsoft.com/office/drawing/2014/main" xmlns="" id="{64157DED-A972-47CF-A669-E49A033CC23B}"/>
              </a:ext>
            </a:extLst>
          </p:cNvPr>
          <p:cNvSpPr txBox="1">
            <a:spLocks noGrp="1"/>
          </p:cNvSpPr>
          <p:nvPr>
            <p:ph type="body" sz="quarter" idx="176" hasCustomPrompt="1"/>
          </p:nvPr>
        </p:nvSpPr>
        <p:spPr>
          <a:xfrm>
            <a:off x="1272812" y="2376874"/>
            <a:ext cx="1932351" cy="208511"/>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4" name="Title">
            <a:extLst>
              <a:ext uri="{FF2B5EF4-FFF2-40B4-BE49-F238E27FC236}">
                <a16:creationId xmlns:a16="http://schemas.microsoft.com/office/drawing/2014/main" xmlns="" id="{FEC9E6E4-5461-4CE0-894A-9D7436F5B0E9}"/>
              </a:ext>
            </a:extLst>
          </p:cNvPr>
          <p:cNvSpPr txBox="1">
            <a:spLocks noGrp="1"/>
          </p:cNvSpPr>
          <p:nvPr>
            <p:ph type="body" sz="quarter" idx="177" hasCustomPrompt="1"/>
          </p:nvPr>
        </p:nvSpPr>
        <p:spPr>
          <a:xfrm>
            <a:off x="1271705" y="2098340"/>
            <a:ext cx="1933575"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5" name="Double Click to edit text">
            <a:extLst>
              <a:ext uri="{FF2B5EF4-FFF2-40B4-BE49-F238E27FC236}">
                <a16:creationId xmlns:a16="http://schemas.microsoft.com/office/drawing/2014/main" xmlns="" id="{4D22EB1B-953A-4F60-BEAD-824D9D95CEBF}"/>
              </a:ext>
            </a:extLst>
          </p:cNvPr>
          <p:cNvSpPr txBox="1">
            <a:spLocks noGrp="1"/>
          </p:cNvSpPr>
          <p:nvPr>
            <p:ph type="body" sz="quarter" idx="178" hasCustomPrompt="1"/>
          </p:nvPr>
        </p:nvSpPr>
        <p:spPr>
          <a:xfrm>
            <a:off x="1273920" y="3315931"/>
            <a:ext cx="1932351" cy="208511"/>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6" name="Title">
            <a:extLst>
              <a:ext uri="{FF2B5EF4-FFF2-40B4-BE49-F238E27FC236}">
                <a16:creationId xmlns:a16="http://schemas.microsoft.com/office/drawing/2014/main" xmlns="" id="{F9161F56-1535-440C-A63D-3CAF578E9228}"/>
              </a:ext>
            </a:extLst>
          </p:cNvPr>
          <p:cNvSpPr txBox="1">
            <a:spLocks noGrp="1"/>
          </p:cNvSpPr>
          <p:nvPr>
            <p:ph type="body" sz="quarter" idx="179" hasCustomPrompt="1"/>
          </p:nvPr>
        </p:nvSpPr>
        <p:spPr>
          <a:xfrm>
            <a:off x="1272812" y="3037396"/>
            <a:ext cx="1933575"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7" name="Double Click to edit text">
            <a:extLst>
              <a:ext uri="{FF2B5EF4-FFF2-40B4-BE49-F238E27FC236}">
                <a16:creationId xmlns:a16="http://schemas.microsoft.com/office/drawing/2014/main" xmlns="" id="{2074D57A-CF1B-4464-A2B6-25BBAEA5C9A8}"/>
              </a:ext>
            </a:extLst>
          </p:cNvPr>
          <p:cNvSpPr txBox="1">
            <a:spLocks noGrp="1"/>
          </p:cNvSpPr>
          <p:nvPr>
            <p:ph type="body" sz="quarter" idx="180" hasCustomPrompt="1"/>
          </p:nvPr>
        </p:nvSpPr>
        <p:spPr>
          <a:xfrm>
            <a:off x="1275027" y="4248637"/>
            <a:ext cx="1932351" cy="208511"/>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8" name="Title">
            <a:extLst>
              <a:ext uri="{FF2B5EF4-FFF2-40B4-BE49-F238E27FC236}">
                <a16:creationId xmlns:a16="http://schemas.microsoft.com/office/drawing/2014/main" xmlns="" id="{7D815976-83C9-4DF0-8C9A-D64AE619E0D3}"/>
              </a:ext>
            </a:extLst>
          </p:cNvPr>
          <p:cNvSpPr txBox="1">
            <a:spLocks noGrp="1"/>
          </p:cNvSpPr>
          <p:nvPr>
            <p:ph type="body" sz="quarter" idx="181" hasCustomPrompt="1"/>
          </p:nvPr>
        </p:nvSpPr>
        <p:spPr>
          <a:xfrm>
            <a:off x="1273920" y="3970102"/>
            <a:ext cx="1933575"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9" name="Double Click to edit text">
            <a:extLst>
              <a:ext uri="{FF2B5EF4-FFF2-40B4-BE49-F238E27FC236}">
                <a16:creationId xmlns:a16="http://schemas.microsoft.com/office/drawing/2014/main" xmlns="" id="{6C6C117A-F2D0-48B1-9601-3B32849E51B5}"/>
              </a:ext>
            </a:extLst>
          </p:cNvPr>
          <p:cNvSpPr txBox="1">
            <a:spLocks noGrp="1"/>
          </p:cNvSpPr>
          <p:nvPr>
            <p:ph type="body" sz="quarter" idx="182" hasCustomPrompt="1"/>
          </p:nvPr>
        </p:nvSpPr>
        <p:spPr>
          <a:xfrm>
            <a:off x="1276135" y="5181344"/>
            <a:ext cx="1932351" cy="208511"/>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60" name="Title">
            <a:extLst>
              <a:ext uri="{FF2B5EF4-FFF2-40B4-BE49-F238E27FC236}">
                <a16:creationId xmlns:a16="http://schemas.microsoft.com/office/drawing/2014/main" xmlns="" id="{7DF3E409-2E46-4240-899C-B4740D257E55}"/>
              </a:ext>
            </a:extLst>
          </p:cNvPr>
          <p:cNvSpPr txBox="1">
            <a:spLocks noGrp="1"/>
          </p:cNvSpPr>
          <p:nvPr>
            <p:ph type="body" sz="quarter" idx="183" hasCustomPrompt="1"/>
          </p:nvPr>
        </p:nvSpPr>
        <p:spPr>
          <a:xfrm>
            <a:off x="1275027" y="4902809"/>
            <a:ext cx="1933575"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365359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Header 01 (16:9)">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2EB4C92D-B1A4-4960-AB92-ED9233F4A9E1}"/>
              </a:ext>
            </a:extLst>
          </p:cNvPr>
          <p:cNvSpPr>
            <a:spLocks noGrp="1"/>
          </p:cNvSpPr>
          <p:nvPr>
            <p:ph type="pic" sz="quarter" idx="135" hasCustomPrompt="1"/>
          </p:nvPr>
        </p:nvSpPr>
        <p:spPr>
          <a:xfrm>
            <a:off x="-1" y="-1"/>
            <a:ext cx="12192000" cy="6858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4000" h="13716000">
                <a:moveTo>
                  <a:pt x="0" y="0"/>
                </a:moveTo>
                <a:lnTo>
                  <a:pt x="24384000" y="0"/>
                </a:lnTo>
                <a:lnTo>
                  <a:pt x="24384000" y="13716000"/>
                </a:lnTo>
                <a:lnTo>
                  <a:pt x="0" y="13716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0" name="Text Placeholder 9">
            <a:extLst>
              <a:ext uri="{FF2B5EF4-FFF2-40B4-BE49-F238E27FC236}">
                <a16:creationId xmlns:a16="http://schemas.microsoft.com/office/drawing/2014/main" xmlns="" id="{4911D2BF-AE4C-4117-968E-53C0CB2818AE}"/>
              </a:ext>
            </a:extLst>
          </p:cNvPr>
          <p:cNvSpPr>
            <a:spLocks noGrp="1"/>
          </p:cNvSpPr>
          <p:nvPr>
            <p:ph type="body" sz="quarter" idx="155"/>
          </p:nvPr>
        </p:nvSpPr>
        <p:spPr>
          <a:xfrm>
            <a:off x="0" y="0"/>
            <a:ext cx="12192000" cy="6858001"/>
          </a:xfrm>
          <a:custGeom>
            <a:avLst/>
            <a:gdLst>
              <a:gd name="connsiteX0" fmla="*/ 0 w 24384000"/>
              <a:gd name="connsiteY0" fmla="*/ 0 h 13716001"/>
              <a:gd name="connsiteX1" fmla="*/ 24384000 w 24384000"/>
              <a:gd name="connsiteY1" fmla="*/ 0 h 13716001"/>
              <a:gd name="connsiteX2" fmla="*/ 24384000 w 24384000"/>
              <a:gd name="connsiteY2" fmla="*/ 13716001 h 13716001"/>
              <a:gd name="connsiteX3" fmla="*/ 0 w 24384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24384000" h="13716001">
                <a:moveTo>
                  <a:pt x="0" y="0"/>
                </a:moveTo>
                <a:lnTo>
                  <a:pt x="24384000" y="0"/>
                </a:lnTo>
                <a:lnTo>
                  <a:pt x="24384000" y="13716001"/>
                </a:lnTo>
                <a:lnTo>
                  <a:pt x="0" y="13716001"/>
                </a:lnTo>
                <a:close/>
              </a:path>
            </a:pathLst>
          </a:custGeom>
          <a:gradFill>
            <a:gsLst>
              <a:gs pos="0">
                <a:schemeClr val="accent1">
                  <a:alpha val="70000"/>
                </a:schemeClr>
              </a:gs>
              <a:gs pos="100000">
                <a:schemeClr val="accent4"/>
              </a:gs>
            </a:gsLst>
            <a:lin ang="2658000" scaled="0"/>
          </a:gra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11" name="Double Click to edit text">
            <a:extLst>
              <a:ext uri="{FF2B5EF4-FFF2-40B4-BE49-F238E27FC236}">
                <a16:creationId xmlns:a16="http://schemas.microsoft.com/office/drawing/2014/main" xmlns="" id="{D959DDA3-0553-4948-9AEE-BA1246D0DE25}"/>
              </a:ext>
            </a:extLst>
          </p:cNvPr>
          <p:cNvSpPr txBox="1">
            <a:spLocks noGrp="1"/>
          </p:cNvSpPr>
          <p:nvPr>
            <p:ph type="body" sz="quarter" idx="125" hasCustomPrompt="1"/>
          </p:nvPr>
        </p:nvSpPr>
        <p:spPr>
          <a:xfrm>
            <a:off x="3046561" y="4094394"/>
            <a:ext cx="6098878" cy="660401"/>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2" name="Title">
            <a:extLst>
              <a:ext uri="{FF2B5EF4-FFF2-40B4-BE49-F238E27FC236}">
                <a16:creationId xmlns:a16="http://schemas.microsoft.com/office/drawing/2014/main" xmlns="" id="{CD1CA6BA-153C-454C-86D1-76728A47874C}"/>
              </a:ext>
            </a:extLst>
          </p:cNvPr>
          <p:cNvSpPr txBox="1">
            <a:spLocks noGrp="1"/>
          </p:cNvSpPr>
          <p:nvPr>
            <p:ph type="body" sz="quarter" idx="136" hasCustomPrompt="1"/>
          </p:nvPr>
        </p:nvSpPr>
        <p:spPr>
          <a:xfrm>
            <a:off x="2967434" y="2103206"/>
            <a:ext cx="6257132" cy="1325795"/>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000" b="1" i="0" u="none" strike="noStrike" cap="none" spc="0" normalizeH="0" baseline="0" dirty="0">
                <a:ln>
                  <a:noFill/>
                </a:ln>
                <a:solidFill>
                  <a:srgbClr val="F7F9FF"/>
                </a:solidFill>
                <a:effectLst/>
                <a:uFillTx/>
                <a:latin typeface="Comfortaa"/>
                <a:ea typeface="Comfortaa"/>
                <a:cs typeface="Comfortaa"/>
                <a:sym typeface="Helvetica Neue"/>
              </a:defRPr>
            </a:lvl1pPr>
          </a:lstStyle>
          <a:p>
            <a:pPr lvl="0"/>
            <a:r>
              <a:rPr lang="en-US" dirty="0"/>
              <a:t>Title</a:t>
            </a:r>
          </a:p>
        </p:txBody>
      </p:sp>
    </p:spTree>
    <p:extLst>
      <p:ext uri="{BB962C8B-B14F-4D97-AF65-F5344CB8AC3E}">
        <p14:creationId xmlns:p14="http://schemas.microsoft.com/office/powerpoint/2010/main" val="1607178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9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8" name="Text Placeholder 27">
            <a:extLst>
              <a:ext uri="{FF2B5EF4-FFF2-40B4-BE49-F238E27FC236}">
                <a16:creationId xmlns:a16="http://schemas.microsoft.com/office/drawing/2014/main" xmlns="" id="{8B649529-44F3-4E51-B8EA-C2AE347A8468}"/>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29" name="Title">
            <a:extLst>
              <a:ext uri="{FF2B5EF4-FFF2-40B4-BE49-F238E27FC236}">
                <a16:creationId xmlns:a16="http://schemas.microsoft.com/office/drawing/2014/main" xmlns="" id="{820055D9-0EC5-4DD7-802D-E9BF46177D7E}"/>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50" name="Double Click to edit text">
            <a:extLst>
              <a:ext uri="{FF2B5EF4-FFF2-40B4-BE49-F238E27FC236}">
                <a16:creationId xmlns:a16="http://schemas.microsoft.com/office/drawing/2014/main" xmlns="" id="{1ED1B018-F76E-4CFB-A2E3-AC53ED4FCE0C}"/>
              </a:ext>
            </a:extLst>
          </p:cNvPr>
          <p:cNvSpPr txBox="1">
            <a:spLocks noGrp="1"/>
          </p:cNvSpPr>
          <p:nvPr>
            <p:ph type="body" sz="quarter" idx="151" hasCustomPrompt="1"/>
          </p:nvPr>
        </p:nvSpPr>
        <p:spPr>
          <a:xfrm>
            <a:off x="2010269" y="1580633"/>
            <a:ext cx="3612761" cy="266435"/>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1" name="Title">
            <a:extLst>
              <a:ext uri="{FF2B5EF4-FFF2-40B4-BE49-F238E27FC236}">
                <a16:creationId xmlns:a16="http://schemas.microsoft.com/office/drawing/2014/main" xmlns="" id="{981E599B-65B3-4AFB-9455-3C287497265E}"/>
              </a:ext>
            </a:extLst>
          </p:cNvPr>
          <p:cNvSpPr txBox="1">
            <a:spLocks noGrp="1"/>
          </p:cNvSpPr>
          <p:nvPr>
            <p:ph type="body" sz="quarter" idx="152" hasCustomPrompt="1"/>
          </p:nvPr>
        </p:nvSpPr>
        <p:spPr>
          <a:xfrm>
            <a:off x="2008832" y="1293844"/>
            <a:ext cx="3612761"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2" name="Double Click to edit text">
            <a:extLst>
              <a:ext uri="{FF2B5EF4-FFF2-40B4-BE49-F238E27FC236}">
                <a16:creationId xmlns:a16="http://schemas.microsoft.com/office/drawing/2014/main" xmlns="" id="{A488FF68-2A63-4398-AB0A-73BDBD0163F2}"/>
              </a:ext>
            </a:extLst>
          </p:cNvPr>
          <p:cNvSpPr txBox="1">
            <a:spLocks noGrp="1"/>
          </p:cNvSpPr>
          <p:nvPr>
            <p:ph type="body" sz="quarter" idx="171" hasCustomPrompt="1"/>
          </p:nvPr>
        </p:nvSpPr>
        <p:spPr>
          <a:xfrm>
            <a:off x="2010269" y="2530253"/>
            <a:ext cx="3612761" cy="266435"/>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3" name="Title">
            <a:extLst>
              <a:ext uri="{FF2B5EF4-FFF2-40B4-BE49-F238E27FC236}">
                <a16:creationId xmlns:a16="http://schemas.microsoft.com/office/drawing/2014/main" xmlns="" id="{6DCFC183-24D4-4316-9008-B98DC86FD387}"/>
              </a:ext>
            </a:extLst>
          </p:cNvPr>
          <p:cNvSpPr txBox="1">
            <a:spLocks noGrp="1"/>
          </p:cNvSpPr>
          <p:nvPr>
            <p:ph type="body" sz="quarter" idx="172" hasCustomPrompt="1"/>
          </p:nvPr>
        </p:nvSpPr>
        <p:spPr>
          <a:xfrm>
            <a:off x="2008832" y="2243463"/>
            <a:ext cx="3612761"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4" name="Double Click to edit text">
            <a:extLst>
              <a:ext uri="{FF2B5EF4-FFF2-40B4-BE49-F238E27FC236}">
                <a16:creationId xmlns:a16="http://schemas.microsoft.com/office/drawing/2014/main" xmlns="" id="{0C78F055-223E-498E-84D6-372501736149}"/>
              </a:ext>
            </a:extLst>
          </p:cNvPr>
          <p:cNvSpPr txBox="1">
            <a:spLocks noGrp="1"/>
          </p:cNvSpPr>
          <p:nvPr>
            <p:ph type="body" sz="quarter" idx="175" hasCustomPrompt="1"/>
          </p:nvPr>
        </p:nvSpPr>
        <p:spPr>
          <a:xfrm>
            <a:off x="2010269" y="3467172"/>
            <a:ext cx="3612761" cy="266435"/>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5" name="Title">
            <a:extLst>
              <a:ext uri="{FF2B5EF4-FFF2-40B4-BE49-F238E27FC236}">
                <a16:creationId xmlns:a16="http://schemas.microsoft.com/office/drawing/2014/main" xmlns="" id="{E62F9976-B958-4229-9F81-B4C388EAA464}"/>
              </a:ext>
            </a:extLst>
          </p:cNvPr>
          <p:cNvSpPr txBox="1">
            <a:spLocks noGrp="1"/>
          </p:cNvSpPr>
          <p:nvPr>
            <p:ph type="body" sz="quarter" idx="176" hasCustomPrompt="1"/>
          </p:nvPr>
        </p:nvSpPr>
        <p:spPr>
          <a:xfrm>
            <a:off x="2008832" y="3180383"/>
            <a:ext cx="3612761"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6" name="Double Click to edit text">
            <a:extLst>
              <a:ext uri="{FF2B5EF4-FFF2-40B4-BE49-F238E27FC236}">
                <a16:creationId xmlns:a16="http://schemas.microsoft.com/office/drawing/2014/main" xmlns="" id="{A0166A4E-E327-4DF5-B169-226E894BE794}"/>
              </a:ext>
            </a:extLst>
          </p:cNvPr>
          <p:cNvSpPr txBox="1">
            <a:spLocks noGrp="1"/>
          </p:cNvSpPr>
          <p:nvPr>
            <p:ph type="body" sz="quarter" idx="179" hasCustomPrompt="1"/>
          </p:nvPr>
        </p:nvSpPr>
        <p:spPr>
          <a:xfrm>
            <a:off x="2010269" y="4448542"/>
            <a:ext cx="3612761" cy="266435"/>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7" name="Title">
            <a:extLst>
              <a:ext uri="{FF2B5EF4-FFF2-40B4-BE49-F238E27FC236}">
                <a16:creationId xmlns:a16="http://schemas.microsoft.com/office/drawing/2014/main" xmlns="" id="{105821E4-9B62-4195-ADF9-6724AA6113D8}"/>
              </a:ext>
            </a:extLst>
          </p:cNvPr>
          <p:cNvSpPr txBox="1">
            <a:spLocks noGrp="1"/>
          </p:cNvSpPr>
          <p:nvPr>
            <p:ph type="body" sz="quarter" idx="180" hasCustomPrompt="1"/>
          </p:nvPr>
        </p:nvSpPr>
        <p:spPr>
          <a:xfrm>
            <a:off x="2008832" y="4142702"/>
            <a:ext cx="3612761"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8" name="Double Click to edit text">
            <a:extLst>
              <a:ext uri="{FF2B5EF4-FFF2-40B4-BE49-F238E27FC236}">
                <a16:creationId xmlns:a16="http://schemas.microsoft.com/office/drawing/2014/main" xmlns="" id="{53AE121C-2008-4EF3-BCD8-FDB585D51EFD}"/>
              </a:ext>
            </a:extLst>
          </p:cNvPr>
          <p:cNvSpPr txBox="1">
            <a:spLocks noGrp="1"/>
          </p:cNvSpPr>
          <p:nvPr>
            <p:ph type="body" sz="quarter" idx="183" hasCustomPrompt="1"/>
          </p:nvPr>
        </p:nvSpPr>
        <p:spPr>
          <a:xfrm>
            <a:off x="2010269" y="5353711"/>
            <a:ext cx="3612761" cy="266435"/>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9" name="Title">
            <a:extLst>
              <a:ext uri="{FF2B5EF4-FFF2-40B4-BE49-F238E27FC236}">
                <a16:creationId xmlns:a16="http://schemas.microsoft.com/office/drawing/2014/main" xmlns="" id="{49D91C3A-58EB-4AB8-B6CC-F3D7243B73B1}"/>
              </a:ext>
            </a:extLst>
          </p:cNvPr>
          <p:cNvSpPr txBox="1">
            <a:spLocks noGrp="1"/>
          </p:cNvSpPr>
          <p:nvPr>
            <p:ph type="body" sz="quarter" idx="184" hasCustomPrompt="1"/>
          </p:nvPr>
        </p:nvSpPr>
        <p:spPr>
          <a:xfrm>
            <a:off x="2008832" y="5066922"/>
            <a:ext cx="3612761"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0" name="Text Placeholder 59">
            <a:extLst>
              <a:ext uri="{FF2B5EF4-FFF2-40B4-BE49-F238E27FC236}">
                <a16:creationId xmlns:a16="http://schemas.microsoft.com/office/drawing/2014/main" xmlns="" id="{B6E63614-E059-48FE-9994-04D00B6B4934}"/>
              </a:ext>
            </a:extLst>
          </p:cNvPr>
          <p:cNvSpPr>
            <a:spLocks noGrp="1"/>
          </p:cNvSpPr>
          <p:nvPr>
            <p:ph type="body" sz="quarter" idx="149"/>
          </p:nvPr>
        </p:nvSpPr>
        <p:spPr>
          <a:xfrm>
            <a:off x="1279869" y="1254514"/>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61" name="Title">
            <a:extLst>
              <a:ext uri="{FF2B5EF4-FFF2-40B4-BE49-F238E27FC236}">
                <a16:creationId xmlns:a16="http://schemas.microsoft.com/office/drawing/2014/main" xmlns="" id="{BEEF2982-E0F5-422F-9E69-8233A195EFDC}"/>
              </a:ext>
            </a:extLst>
          </p:cNvPr>
          <p:cNvSpPr txBox="1">
            <a:spLocks noGrp="1"/>
          </p:cNvSpPr>
          <p:nvPr>
            <p:ph type="body" sz="quarter" idx="150" hasCustomPrompt="1"/>
          </p:nvPr>
        </p:nvSpPr>
        <p:spPr>
          <a:xfrm>
            <a:off x="1385345" y="1421513"/>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62" name="Text Placeholder 61">
            <a:extLst>
              <a:ext uri="{FF2B5EF4-FFF2-40B4-BE49-F238E27FC236}">
                <a16:creationId xmlns:a16="http://schemas.microsoft.com/office/drawing/2014/main" xmlns="" id="{2699AF93-A64E-476F-BD75-C90255B3CFA1}"/>
              </a:ext>
            </a:extLst>
          </p:cNvPr>
          <p:cNvSpPr>
            <a:spLocks noGrp="1"/>
          </p:cNvSpPr>
          <p:nvPr>
            <p:ph type="body" sz="quarter" idx="169"/>
          </p:nvPr>
        </p:nvSpPr>
        <p:spPr>
          <a:xfrm>
            <a:off x="1279869" y="2204134"/>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63" name="Title">
            <a:extLst>
              <a:ext uri="{FF2B5EF4-FFF2-40B4-BE49-F238E27FC236}">
                <a16:creationId xmlns:a16="http://schemas.microsoft.com/office/drawing/2014/main" xmlns="" id="{56BA72D0-2059-4C4A-AB65-85B8A26E7847}"/>
              </a:ext>
            </a:extLst>
          </p:cNvPr>
          <p:cNvSpPr txBox="1">
            <a:spLocks noGrp="1"/>
          </p:cNvSpPr>
          <p:nvPr>
            <p:ph type="body" sz="quarter" idx="170" hasCustomPrompt="1"/>
          </p:nvPr>
        </p:nvSpPr>
        <p:spPr>
          <a:xfrm>
            <a:off x="1385345" y="2371132"/>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64" name="Text Placeholder 63">
            <a:extLst>
              <a:ext uri="{FF2B5EF4-FFF2-40B4-BE49-F238E27FC236}">
                <a16:creationId xmlns:a16="http://schemas.microsoft.com/office/drawing/2014/main" xmlns="" id="{A667830C-A7B1-4559-85E0-96387D669E36}"/>
              </a:ext>
            </a:extLst>
          </p:cNvPr>
          <p:cNvSpPr>
            <a:spLocks noGrp="1"/>
          </p:cNvSpPr>
          <p:nvPr>
            <p:ph type="body" sz="quarter" idx="173"/>
          </p:nvPr>
        </p:nvSpPr>
        <p:spPr>
          <a:xfrm>
            <a:off x="1279869" y="3141053"/>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3"/>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65" name="Title">
            <a:extLst>
              <a:ext uri="{FF2B5EF4-FFF2-40B4-BE49-F238E27FC236}">
                <a16:creationId xmlns:a16="http://schemas.microsoft.com/office/drawing/2014/main" xmlns="" id="{31048DC7-32CC-4435-9863-D06FA7369C5E}"/>
              </a:ext>
            </a:extLst>
          </p:cNvPr>
          <p:cNvSpPr txBox="1">
            <a:spLocks noGrp="1"/>
          </p:cNvSpPr>
          <p:nvPr>
            <p:ph type="body" sz="quarter" idx="174" hasCustomPrompt="1"/>
          </p:nvPr>
        </p:nvSpPr>
        <p:spPr>
          <a:xfrm>
            <a:off x="1385345" y="3308052"/>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66" name="Text Placeholder 65">
            <a:extLst>
              <a:ext uri="{FF2B5EF4-FFF2-40B4-BE49-F238E27FC236}">
                <a16:creationId xmlns:a16="http://schemas.microsoft.com/office/drawing/2014/main" xmlns="" id="{CDA072AE-83D9-4593-9D5B-EBDAAD3AD869}"/>
              </a:ext>
            </a:extLst>
          </p:cNvPr>
          <p:cNvSpPr>
            <a:spLocks noGrp="1"/>
          </p:cNvSpPr>
          <p:nvPr>
            <p:ph type="body" sz="quarter" idx="177"/>
          </p:nvPr>
        </p:nvSpPr>
        <p:spPr>
          <a:xfrm>
            <a:off x="1279869" y="4088133"/>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4"/>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67" name="Title">
            <a:extLst>
              <a:ext uri="{FF2B5EF4-FFF2-40B4-BE49-F238E27FC236}">
                <a16:creationId xmlns:a16="http://schemas.microsoft.com/office/drawing/2014/main" xmlns="" id="{6C9057AB-36BC-4FB9-A5D9-7FAB0D6A65F4}"/>
              </a:ext>
            </a:extLst>
          </p:cNvPr>
          <p:cNvSpPr txBox="1">
            <a:spLocks noGrp="1"/>
          </p:cNvSpPr>
          <p:nvPr>
            <p:ph type="body" sz="quarter" idx="178" hasCustomPrompt="1"/>
          </p:nvPr>
        </p:nvSpPr>
        <p:spPr>
          <a:xfrm>
            <a:off x="1385345" y="4255131"/>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68" name="Text Placeholder 67">
            <a:extLst>
              <a:ext uri="{FF2B5EF4-FFF2-40B4-BE49-F238E27FC236}">
                <a16:creationId xmlns:a16="http://schemas.microsoft.com/office/drawing/2014/main" xmlns="" id="{586C2D12-30DC-457C-B490-8ACDE78F8A52}"/>
              </a:ext>
            </a:extLst>
          </p:cNvPr>
          <p:cNvSpPr>
            <a:spLocks noGrp="1"/>
          </p:cNvSpPr>
          <p:nvPr>
            <p:ph type="body" sz="quarter" idx="181"/>
          </p:nvPr>
        </p:nvSpPr>
        <p:spPr>
          <a:xfrm>
            <a:off x="1279869" y="5027592"/>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5"/>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69" name="Title">
            <a:extLst>
              <a:ext uri="{FF2B5EF4-FFF2-40B4-BE49-F238E27FC236}">
                <a16:creationId xmlns:a16="http://schemas.microsoft.com/office/drawing/2014/main" xmlns="" id="{437CA436-7EDB-4F66-B9BE-15893530C6B3}"/>
              </a:ext>
            </a:extLst>
          </p:cNvPr>
          <p:cNvSpPr txBox="1">
            <a:spLocks noGrp="1"/>
          </p:cNvSpPr>
          <p:nvPr>
            <p:ph type="body" sz="quarter" idx="182" hasCustomPrompt="1"/>
          </p:nvPr>
        </p:nvSpPr>
        <p:spPr>
          <a:xfrm>
            <a:off x="1385345" y="5194591"/>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Tree>
    <p:extLst>
      <p:ext uri="{BB962C8B-B14F-4D97-AF65-F5344CB8AC3E}">
        <p14:creationId xmlns:p14="http://schemas.microsoft.com/office/powerpoint/2010/main" val="2068720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2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59" name="Double Click to edit text">
            <a:extLst>
              <a:ext uri="{FF2B5EF4-FFF2-40B4-BE49-F238E27FC236}">
                <a16:creationId xmlns:a16="http://schemas.microsoft.com/office/drawing/2014/main" xmlns="" id="{7C1C903E-24A7-4A65-814E-E5F3A2FAB13F}"/>
              </a:ext>
            </a:extLst>
          </p:cNvPr>
          <p:cNvSpPr txBox="1">
            <a:spLocks noGrp="1"/>
          </p:cNvSpPr>
          <p:nvPr>
            <p:ph type="body" sz="quarter" idx="174" hasCustomPrompt="1"/>
          </p:nvPr>
        </p:nvSpPr>
        <p:spPr>
          <a:xfrm>
            <a:off x="4855133" y="3955666"/>
            <a:ext cx="2481734" cy="68422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60" name="Title">
            <a:extLst>
              <a:ext uri="{FF2B5EF4-FFF2-40B4-BE49-F238E27FC236}">
                <a16:creationId xmlns:a16="http://schemas.microsoft.com/office/drawing/2014/main" xmlns="" id="{D710AF0D-3A7B-4712-86EA-FBAD0D521814}"/>
              </a:ext>
            </a:extLst>
          </p:cNvPr>
          <p:cNvSpPr txBox="1">
            <a:spLocks noGrp="1"/>
          </p:cNvSpPr>
          <p:nvPr>
            <p:ph type="body" sz="quarter" idx="175" hasCustomPrompt="1"/>
          </p:nvPr>
        </p:nvSpPr>
        <p:spPr>
          <a:xfrm>
            <a:off x="4854026" y="3727618"/>
            <a:ext cx="2483306"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1" name="Double Click to edit text">
            <a:extLst>
              <a:ext uri="{FF2B5EF4-FFF2-40B4-BE49-F238E27FC236}">
                <a16:creationId xmlns:a16="http://schemas.microsoft.com/office/drawing/2014/main" xmlns="" id="{0A244EFC-ACCA-48E8-B58A-E2D93A7E4B54}"/>
              </a:ext>
            </a:extLst>
          </p:cNvPr>
          <p:cNvSpPr txBox="1">
            <a:spLocks noGrp="1"/>
          </p:cNvSpPr>
          <p:nvPr>
            <p:ph type="body" sz="quarter" idx="176" hasCustomPrompt="1"/>
          </p:nvPr>
        </p:nvSpPr>
        <p:spPr>
          <a:xfrm>
            <a:off x="1613932" y="3962091"/>
            <a:ext cx="2481734" cy="68422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62" name="Title">
            <a:extLst>
              <a:ext uri="{FF2B5EF4-FFF2-40B4-BE49-F238E27FC236}">
                <a16:creationId xmlns:a16="http://schemas.microsoft.com/office/drawing/2014/main" xmlns="" id="{50BE0C8F-FFDA-4A92-A7C1-1A9350192122}"/>
              </a:ext>
            </a:extLst>
          </p:cNvPr>
          <p:cNvSpPr txBox="1">
            <a:spLocks noGrp="1"/>
          </p:cNvSpPr>
          <p:nvPr>
            <p:ph type="body" sz="quarter" idx="177" hasCustomPrompt="1"/>
          </p:nvPr>
        </p:nvSpPr>
        <p:spPr>
          <a:xfrm>
            <a:off x="1612824" y="3734043"/>
            <a:ext cx="2483306"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3" name="Double Click to edit text">
            <a:extLst>
              <a:ext uri="{FF2B5EF4-FFF2-40B4-BE49-F238E27FC236}">
                <a16:creationId xmlns:a16="http://schemas.microsoft.com/office/drawing/2014/main" xmlns="" id="{AC2A94BE-05E0-40DC-B815-7AFC03CF085B}"/>
              </a:ext>
            </a:extLst>
          </p:cNvPr>
          <p:cNvSpPr txBox="1">
            <a:spLocks noGrp="1"/>
          </p:cNvSpPr>
          <p:nvPr>
            <p:ph type="body" sz="quarter" idx="178" hasCustomPrompt="1"/>
          </p:nvPr>
        </p:nvSpPr>
        <p:spPr>
          <a:xfrm>
            <a:off x="8098550" y="3962091"/>
            <a:ext cx="2481734" cy="68422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64" name="Title">
            <a:extLst>
              <a:ext uri="{FF2B5EF4-FFF2-40B4-BE49-F238E27FC236}">
                <a16:creationId xmlns:a16="http://schemas.microsoft.com/office/drawing/2014/main" xmlns="" id="{9E98EA8B-5778-41F7-960C-4150AAD10557}"/>
              </a:ext>
            </a:extLst>
          </p:cNvPr>
          <p:cNvSpPr txBox="1">
            <a:spLocks noGrp="1"/>
          </p:cNvSpPr>
          <p:nvPr>
            <p:ph type="body" sz="quarter" idx="179" hasCustomPrompt="1"/>
          </p:nvPr>
        </p:nvSpPr>
        <p:spPr>
          <a:xfrm>
            <a:off x="8097442" y="3734043"/>
            <a:ext cx="2483306"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596366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3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32" name="Text Placeholder 31">
            <a:extLst>
              <a:ext uri="{FF2B5EF4-FFF2-40B4-BE49-F238E27FC236}">
                <a16:creationId xmlns:a16="http://schemas.microsoft.com/office/drawing/2014/main" xmlns="" id="{42CD284D-28C6-4B2E-BB1D-09B3D6263371}"/>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3" name="Title">
            <a:extLst>
              <a:ext uri="{FF2B5EF4-FFF2-40B4-BE49-F238E27FC236}">
                <a16:creationId xmlns:a16="http://schemas.microsoft.com/office/drawing/2014/main" xmlns="" id="{F4BFE371-5276-4B66-98A7-679FDC1E851A}"/>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34" name="Double Click to edit text">
            <a:extLst>
              <a:ext uri="{FF2B5EF4-FFF2-40B4-BE49-F238E27FC236}">
                <a16:creationId xmlns:a16="http://schemas.microsoft.com/office/drawing/2014/main" xmlns="" id="{8C3BC941-1852-4C63-88D9-DE1EF487C3AB}"/>
              </a:ext>
            </a:extLst>
          </p:cNvPr>
          <p:cNvSpPr txBox="1">
            <a:spLocks noGrp="1"/>
          </p:cNvSpPr>
          <p:nvPr>
            <p:ph type="body" sz="quarter" idx="176" hasCustomPrompt="1"/>
          </p:nvPr>
        </p:nvSpPr>
        <p:spPr>
          <a:xfrm>
            <a:off x="7326703" y="1673265"/>
            <a:ext cx="2650830" cy="208511"/>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5" name="Title">
            <a:extLst>
              <a:ext uri="{FF2B5EF4-FFF2-40B4-BE49-F238E27FC236}">
                <a16:creationId xmlns:a16="http://schemas.microsoft.com/office/drawing/2014/main" xmlns="" id="{0BFAAAD7-4D28-44B5-9C07-BD16EAFB551A}"/>
              </a:ext>
            </a:extLst>
          </p:cNvPr>
          <p:cNvSpPr txBox="1">
            <a:spLocks noGrp="1"/>
          </p:cNvSpPr>
          <p:nvPr>
            <p:ph type="body" sz="quarter" idx="177" hasCustomPrompt="1"/>
          </p:nvPr>
        </p:nvSpPr>
        <p:spPr>
          <a:xfrm>
            <a:off x="7325596" y="1394730"/>
            <a:ext cx="2652509"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6" name="Double Click to edit text">
            <a:extLst>
              <a:ext uri="{FF2B5EF4-FFF2-40B4-BE49-F238E27FC236}">
                <a16:creationId xmlns:a16="http://schemas.microsoft.com/office/drawing/2014/main" xmlns="" id="{C483DD28-2ABF-4B14-B9A3-19954F3C89E0}"/>
              </a:ext>
            </a:extLst>
          </p:cNvPr>
          <p:cNvSpPr txBox="1">
            <a:spLocks noGrp="1"/>
          </p:cNvSpPr>
          <p:nvPr>
            <p:ph type="body" sz="quarter" idx="178" hasCustomPrompt="1"/>
          </p:nvPr>
        </p:nvSpPr>
        <p:spPr>
          <a:xfrm>
            <a:off x="7606104" y="2612556"/>
            <a:ext cx="2650830" cy="208511"/>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7" name="Title">
            <a:extLst>
              <a:ext uri="{FF2B5EF4-FFF2-40B4-BE49-F238E27FC236}">
                <a16:creationId xmlns:a16="http://schemas.microsoft.com/office/drawing/2014/main" xmlns="" id="{3AEDBC26-04C9-41DE-A088-09E1AC9B955C}"/>
              </a:ext>
            </a:extLst>
          </p:cNvPr>
          <p:cNvSpPr txBox="1">
            <a:spLocks noGrp="1"/>
          </p:cNvSpPr>
          <p:nvPr>
            <p:ph type="body" sz="quarter" idx="179" hasCustomPrompt="1"/>
          </p:nvPr>
        </p:nvSpPr>
        <p:spPr>
          <a:xfrm>
            <a:off x="7604996" y="2334022"/>
            <a:ext cx="2652509"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8" name="Double Click to edit text">
            <a:extLst>
              <a:ext uri="{FF2B5EF4-FFF2-40B4-BE49-F238E27FC236}">
                <a16:creationId xmlns:a16="http://schemas.microsoft.com/office/drawing/2014/main" xmlns="" id="{52FE068E-6B78-4B27-A973-0FC6A9D2C5CD}"/>
              </a:ext>
            </a:extLst>
          </p:cNvPr>
          <p:cNvSpPr txBox="1">
            <a:spLocks noGrp="1"/>
          </p:cNvSpPr>
          <p:nvPr>
            <p:ph type="body" sz="quarter" idx="180" hasCustomPrompt="1"/>
          </p:nvPr>
        </p:nvSpPr>
        <p:spPr>
          <a:xfrm>
            <a:off x="7707704" y="3553917"/>
            <a:ext cx="2650830" cy="208511"/>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9" name="Title">
            <a:extLst>
              <a:ext uri="{FF2B5EF4-FFF2-40B4-BE49-F238E27FC236}">
                <a16:creationId xmlns:a16="http://schemas.microsoft.com/office/drawing/2014/main" xmlns="" id="{C1C6DCA6-7AC3-4C74-86A9-1EA32D5D5B03}"/>
              </a:ext>
            </a:extLst>
          </p:cNvPr>
          <p:cNvSpPr txBox="1">
            <a:spLocks noGrp="1"/>
          </p:cNvSpPr>
          <p:nvPr>
            <p:ph type="body" sz="quarter" idx="181" hasCustomPrompt="1"/>
          </p:nvPr>
        </p:nvSpPr>
        <p:spPr>
          <a:xfrm>
            <a:off x="7706596" y="3275383"/>
            <a:ext cx="2652509"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0" name="Double Click to edit text">
            <a:extLst>
              <a:ext uri="{FF2B5EF4-FFF2-40B4-BE49-F238E27FC236}">
                <a16:creationId xmlns:a16="http://schemas.microsoft.com/office/drawing/2014/main" xmlns="" id="{9ACB09B9-06FA-46C2-9898-4DA816CE16B3}"/>
              </a:ext>
            </a:extLst>
          </p:cNvPr>
          <p:cNvSpPr txBox="1">
            <a:spLocks noGrp="1"/>
          </p:cNvSpPr>
          <p:nvPr>
            <p:ph type="body" sz="quarter" idx="182" hasCustomPrompt="1"/>
          </p:nvPr>
        </p:nvSpPr>
        <p:spPr>
          <a:xfrm>
            <a:off x="7607211" y="4500047"/>
            <a:ext cx="2650830" cy="208511"/>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1" name="Title">
            <a:extLst>
              <a:ext uri="{FF2B5EF4-FFF2-40B4-BE49-F238E27FC236}">
                <a16:creationId xmlns:a16="http://schemas.microsoft.com/office/drawing/2014/main" xmlns="" id="{69ACCFBF-E63E-4663-8214-F48D10187A66}"/>
              </a:ext>
            </a:extLst>
          </p:cNvPr>
          <p:cNvSpPr txBox="1">
            <a:spLocks noGrp="1"/>
          </p:cNvSpPr>
          <p:nvPr>
            <p:ph type="body" sz="quarter" idx="183" hasCustomPrompt="1"/>
          </p:nvPr>
        </p:nvSpPr>
        <p:spPr>
          <a:xfrm>
            <a:off x="7606104" y="4221513"/>
            <a:ext cx="2652509"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2" name="Double Click to edit text">
            <a:extLst>
              <a:ext uri="{FF2B5EF4-FFF2-40B4-BE49-F238E27FC236}">
                <a16:creationId xmlns:a16="http://schemas.microsoft.com/office/drawing/2014/main" xmlns="" id="{2C110418-7589-4C5E-9C8F-E855B6527EB8}"/>
              </a:ext>
            </a:extLst>
          </p:cNvPr>
          <p:cNvSpPr txBox="1">
            <a:spLocks noGrp="1"/>
          </p:cNvSpPr>
          <p:nvPr>
            <p:ph type="body" sz="quarter" idx="184" hasCustomPrompt="1"/>
          </p:nvPr>
        </p:nvSpPr>
        <p:spPr>
          <a:xfrm>
            <a:off x="7323983" y="5439054"/>
            <a:ext cx="2650830" cy="208511"/>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3" name="Title">
            <a:extLst>
              <a:ext uri="{FF2B5EF4-FFF2-40B4-BE49-F238E27FC236}">
                <a16:creationId xmlns:a16="http://schemas.microsoft.com/office/drawing/2014/main" xmlns="" id="{960E9C0E-4B31-46EA-B0EE-9A2C99C70919}"/>
              </a:ext>
            </a:extLst>
          </p:cNvPr>
          <p:cNvSpPr txBox="1">
            <a:spLocks noGrp="1"/>
          </p:cNvSpPr>
          <p:nvPr>
            <p:ph type="body" sz="quarter" idx="185" hasCustomPrompt="1"/>
          </p:nvPr>
        </p:nvSpPr>
        <p:spPr>
          <a:xfrm>
            <a:off x="7322875" y="5160520"/>
            <a:ext cx="2652509"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50976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8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81" name="Double Click to edit text">
            <a:extLst>
              <a:ext uri="{FF2B5EF4-FFF2-40B4-BE49-F238E27FC236}">
                <a16:creationId xmlns:a16="http://schemas.microsoft.com/office/drawing/2014/main" xmlns="" id="{B4169D72-6C8E-4E65-BF79-0E4D7BA25D5F}"/>
              </a:ext>
            </a:extLst>
          </p:cNvPr>
          <p:cNvSpPr txBox="1">
            <a:spLocks noGrp="1"/>
          </p:cNvSpPr>
          <p:nvPr>
            <p:ph type="body" sz="quarter" idx="142" hasCustomPrompt="1"/>
          </p:nvPr>
        </p:nvSpPr>
        <p:spPr>
          <a:xfrm>
            <a:off x="1934040" y="1146886"/>
            <a:ext cx="8323921" cy="44209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95" name="Double Click to edit text">
            <a:extLst>
              <a:ext uri="{FF2B5EF4-FFF2-40B4-BE49-F238E27FC236}">
                <a16:creationId xmlns:a16="http://schemas.microsoft.com/office/drawing/2014/main" xmlns="" id="{2C878276-9086-4CAC-A8C8-987934FE1729}"/>
              </a:ext>
            </a:extLst>
          </p:cNvPr>
          <p:cNvSpPr txBox="1">
            <a:spLocks noGrp="1"/>
          </p:cNvSpPr>
          <p:nvPr>
            <p:ph type="body" sz="quarter" idx="174" hasCustomPrompt="1"/>
          </p:nvPr>
        </p:nvSpPr>
        <p:spPr>
          <a:xfrm>
            <a:off x="1315390" y="5325593"/>
            <a:ext cx="1870066" cy="384560"/>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96" name="Title">
            <a:extLst>
              <a:ext uri="{FF2B5EF4-FFF2-40B4-BE49-F238E27FC236}">
                <a16:creationId xmlns:a16="http://schemas.microsoft.com/office/drawing/2014/main" xmlns="" id="{9DD09BB2-0B8B-45F3-A693-555F0C3A411B}"/>
              </a:ext>
            </a:extLst>
          </p:cNvPr>
          <p:cNvSpPr txBox="1">
            <a:spLocks noGrp="1"/>
          </p:cNvSpPr>
          <p:nvPr>
            <p:ph type="body" sz="quarter" idx="175" hasCustomPrompt="1"/>
          </p:nvPr>
        </p:nvSpPr>
        <p:spPr>
          <a:xfrm>
            <a:off x="1314504" y="5051825"/>
            <a:ext cx="1871251"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97" name="Title">
            <a:extLst>
              <a:ext uri="{FF2B5EF4-FFF2-40B4-BE49-F238E27FC236}">
                <a16:creationId xmlns:a16="http://schemas.microsoft.com/office/drawing/2014/main" xmlns="" id="{423CF38D-6AC3-47CA-A6F8-30E8C2D152AE}"/>
              </a:ext>
            </a:extLst>
          </p:cNvPr>
          <p:cNvSpPr txBox="1">
            <a:spLocks noGrp="1"/>
          </p:cNvSpPr>
          <p:nvPr>
            <p:ph type="body" sz="quarter" idx="169" hasCustomPrompt="1"/>
          </p:nvPr>
        </p:nvSpPr>
        <p:spPr>
          <a:xfrm>
            <a:off x="1504996" y="4196323"/>
            <a:ext cx="1491179" cy="452141"/>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5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0.00h</a:t>
            </a:r>
          </a:p>
        </p:txBody>
      </p:sp>
      <p:sp>
        <p:nvSpPr>
          <p:cNvPr id="98" name="Double Click to edit text">
            <a:extLst>
              <a:ext uri="{FF2B5EF4-FFF2-40B4-BE49-F238E27FC236}">
                <a16:creationId xmlns:a16="http://schemas.microsoft.com/office/drawing/2014/main" xmlns="" id="{EFD33CD8-95A0-4375-8266-FACDA037C299}"/>
              </a:ext>
            </a:extLst>
          </p:cNvPr>
          <p:cNvSpPr txBox="1">
            <a:spLocks noGrp="1"/>
          </p:cNvSpPr>
          <p:nvPr>
            <p:ph type="body" sz="quarter" idx="176" hasCustomPrompt="1"/>
          </p:nvPr>
        </p:nvSpPr>
        <p:spPr>
          <a:xfrm>
            <a:off x="1451011" y="4689559"/>
            <a:ext cx="1601150" cy="191508"/>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99" name="Title">
            <a:extLst>
              <a:ext uri="{FF2B5EF4-FFF2-40B4-BE49-F238E27FC236}">
                <a16:creationId xmlns:a16="http://schemas.microsoft.com/office/drawing/2014/main" xmlns="" id="{23F8A09C-EB8F-474A-A413-2107AE56B0B1}"/>
              </a:ext>
            </a:extLst>
          </p:cNvPr>
          <p:cNvSpPr txBox="1">
            <a:spLocks noGrp="1"/>
          </p:cNvSpPr>
          <p:nvPr>
            <p:ph type="body" sz="quarter" idx="177" hasCustomPrompt="1"/>
          </p:nvPr>
        </p:nvSpPr>
        <p:spPr>
          <a:xfrm>
            <a:off x="4070447" y="4186478"/>
            <a:ext cx="1491179" cy="452141"/>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5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0.00h</a:t>
            </a:r>
          </a:p>
        </p:txBody>
      </p:sp>
      <p:sp>
        <p:nvSpPr>
          <p:cNvPr id="100" name="Title">
            <a:extLst>
              <a:ext uri="{FF2B5EF4-FFF2-40B4-BE49-F238E27FC236}">
                <a16:creationId xmlns:a16="http://schemas.microsoft.com/office/drawing/2014/main" xmlns="" id="{06CDC56E-7096-4688-A7F6-C66A8730CC2A}"/>
              </a:ext>
            </a:extLst>
          </p:cNvPr>
          <p:cNvSpPr txBox="1">
            <a:spLocks noGrp="1"/>
          </p:cNvSpPr>
          <p:nvPr>
            <p:ph type="body" sz="quarter" idx="178" hasCustomPrompt="1"/>
          </p:nvPr>
        </p:nvSpPr>
        <p:spPr>
          <a:xfrm>
            <a:off x="6635898" y="4205207"/>
            <a:ext cx="1491179" cy="452141"/>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5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0.00h</a:t>
            </a:r>
          </a:p>
        </p:txBody>
      </p:sp>
      <p:sp>
        <p:nvSpPr>
          <p:cNvPr id="101" name="Double Click to edit text">
            <a:extLst>
              <a:ext uri="{FF2B5EF4-FFF2-40B4-BE49-F238E27FC236}">
                <a16:creationId xmlns:a16="http://schemas.microsoft.com/office/drawing/2014/main" xmlns="" id="{ACB1F845-B7BD-4B46-86C9-A3E619DBEF8D}"/>
              </a:ext>
            </a:extLst>
          </p:cNvPr>
          <p:cNvSpPr txBox="1">
            <a:spLocks noGrp="1"/>
          </p:cNvSpPr>
          <p:nvPr>
            <p:ph type="body" sz="quarter" idx="179" hasCustomPrompt="1"/>
          </p:nvPr>
        </p:nvSpPr>
        <p:spPr>
          <a:xfrm>
            <a:off x="3880542" y="5327997"/>
            <a:ext cx="1870066" cy="384560"/>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02" name="Title">
            <a:extLst>
              <a:ext uri="{FF2B5EF4-FFF2-40B4-BE49-F238E27FC236}">
                <a16:creationId xmlns:a16="http://schemas.microsoft.com/office/drawing/2014/main" xmlns="" id="{1038745F-7D2D-49F4-9A8B-58AA7A346D37}"/>
              </a:ext>
            </a:extLst>
          </p:cNvPr>
          <p:cNvSpPr txBox="1">
            <a:spLocks noGrp="1"/>
          </p:cNvSpPr>
          <p:nvPr>
            <p:ph type="body" sz="quarter" idx="180" hasCustomPrompt="1"/>
          </p:nvPr>
        </p:nvSpPr>
        <p:spPr>
          <a:xfrm>
            <a:off x="3879656" y="5054229"/>
            <a:ext cx="1871251"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103" name="Double Click to edit text">
            <a:extLst>
              <a:ext uri="{FF2B5EF4-FFF2-40B4-BE49-F238E27FC236}">
                <a16:creationId xmlns:a16="http://schemas.microsoft.com/office/drawing/2014/main" xmlns="" id="{8EC14AB1-E58E-4D72-8947-439D0F848054}"/>
              </a:ext>
            </a:extLst>
          </p:cNvPr>
          <p:cNvSpPr txBox="1">
            <a:spLocks noGrp="1"/>
          </p:cNvSpPr>
          <p:nvPr>
            <p:ph type="body" sz="quarter" idx="181" hasCustomPrompt="1"/>
          </p:nvPr>
        </p:nvSpPr>
        <p:spPr>
          <a:xfrm>
            <a:off x="4016163" y="4691963"/>
            <a:ext cx="1601150" cy="191508"/>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04" name="Double Click to edit text">
            <a:extLst>
              <a:ext uri="{FF2B5EF4-FFF2-40B4-BE49-F238E27FC236}">
                <a16:creationId xmlns:a16="http://schemas.microsoft.com/office/drawing/2014/main" xmlns="" id="{19AB8F6E-FBE8-4749-91F8-F8146F412B76}"/>
              </a:ext>
            </a:extLst>
          </p:cNvPr>
          <p:cNvSpPr txBox="1">
            <a:spLocks noGrp="1"/>
          </p:cNvSpPr>
          <p:nvPr>
            <p:ph type="body" sz="quarter" idx="182" hasCustomPrompt="1"/>
          </p:nvPr>
        </p:nvSpPr>
        <p:spPr>
          <a:xfrm>
            <a:off x="6447178" y="5327997"/>
            <a:ext cx="1870066" cy="384560"/>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05" name="Title">
            <a:extLst>
              <a:ext uri="{FF2B5EF4-FFF2-40B4-BE49-F238E27FC236}">
                <a16:creationId xmlns:a16="http://schemas.microsoft.com/office/drawing/2014/main" xmlns="" id="{3CF8D072-0F46-4F20-A841-DC00FFE48DFB}"/>
              </a:ext>
            </a:extLst>
          </p:cNvPr>
          <p:cNvSpPr txBox="1">
            <a:spLocks noGrp="1"/>
          </p:cNvSpPr>
          <p:nvPr>
            <p:ph type="body" sz="quarter" idx="183" hasCustomPrompt="1"/>
          </p:nvPr>
        </p:nvSpPr>
        <p:spPr>
          <a:xfrm>
            <a:off x="6446292" y="5054229"/>
            <a:ext cx="1871251"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106" name="Double Click to edit text">
            <a:extLst>
              <a:ext uri="{FF2B5EF4-FFF2-40B4-BE49-F238E27FC236}">
                <a16:creationId xmlns:a16="http://schemas.microsoft.com/office/drawing/2014/main" xmlns="" id="{1F92538C-3D8B-4D24-B574-685017D3B826}"/>
              </a:ext>
            </a:extLst>
          </p:cNvPr>
          <p:cNvSpPr txBox="1">
            <a:spLocks noGrp="1"/>
          </p:cNvSpPr>
          <p:nvPr>
            <p:ph type="body" sz="quarter" idx="184" hasCustomPrompt="1"/>
          </p:nvPr>
        </p:nvSpPr>
        <p:spPr>
          <a:xfrm>
            <a:off x="6582799" y="4691963"/>
            <a:ext cx="1601150" cy="191508"/>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07" name="Title">
            <a:extLst>
              <a:ext uri="{FF2B5EF4-FFF2-40B4-BE49-F238E27FC236}">
                <a16:creationId xmlns:a16="http://schemas.microsoft.com/office/drawing/2014/main" xmlns="" id="{18E135F6-90B9-451F-814C-86FD3F8A5C7E}"/>
              </a:ext>
            </a:extLst>
          </p:cNvPr>
          <p:cNvSpPr txBox="1">
            <a:spLocks noGrp="1"/>
          </p:cNvSpPr>
          <p:nvPr>
            <p:ph type="body" sz="quarter" idx="185" hasCustomPrompt="1"/>
          </p:nvPr>
        </p:nvSpPr>
        <p:spPr>
          <a:xfrm>
            <a:off x="9216874" y="4205207"/>
            <a:ext cx="1491179" cy="452141"/>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500" b="0" i="0" u="none" strike="noStrike" cap="none" spc="0" normalizeH="0" baseline="0" dirty="0">
                <a:ln>
                  <a:noFill/>
                </a:ln>
                <a:solidFill>
                  <a:srgbClr val="1C1F25"/>
                </a:solidFill>
                <a:effectLst/>
                <a:uFillTx/>
                <a:latin typeface="Roboto Bold"/>
                <a:ea typeface="Roboto Bold"/>
                <a:cs typeface="Roboto Bold"/>
                <a:sym typeface="Roboto Bold"/>
              </a:defRPr>
            </a:lvl1pPr>
          </a:lstStyle>
          <a:p>
            <a:pPr lvl="0"/>
            <a:r>
              <a:rPr lang="en-US" dirty="0"/>
              <a:t>0.00h</a:t>
            </a:r>
          </a:p>
        </p:txBody>
      </p:sp>
      <p:sp>
        <p:nvSpPr>
          <p:cNvPr id="108" name="Double Click to edit text">
            <a:extLst>
              <a:ext uri="{FF2B5EF4-FFF2-40B4-BE49-F238E27FC236}">
                <a16:creationId xmlns:a16="http://schemas.microsoft.com/office/drawing/2014/main" xmlns="" id="{347261DB-BFC5-4EEC-BD36-D731AAF4612D}"/>
              </a:ext>
            </a:extLst>
          </p:cNvPr>
          <p:cNvSpPr txBox="1">
            <a:spLocks noGrp="1"/>
          </p:cNvSpPr>
          <p:nvPr>
            <p:ph type="body" sz="quarter" idx="186" hasCustomPrompt="1"/>
          </p:nvPr>
        </p:nvSpPr>
        <p:spPr>
          <a:xfrm>
            <a:off x="9028154" y="5327997"/>
            <a:ext cx="1870066" cy="384560"/>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09" name="Title">
            <a:extLst>
              <a:ext uri="{FF2B5EF4-FFF2-40B4-BE49-F238E27FC236}">
                <a16:creationId xmlns:a16="http://schemas.microsoft.com/office/drawing/2014/main" xmlns="" id="{12B5F660-B3EB-444C-B133-8D60FBF85B4F}"/>
              </a:ext>
            </a:extLst>
          </p:cNvPr>
          <p:cNvSpPr txBox="1">
            <a:spLocks noGrp="1"/>
          </p:cNvSpPr>
          <p:nvPr>
            <p:ph type="body" sz="quarter" idx="187" hasCustomPrompt="1"/>
          </p:nvPr>
        </p:nvSpPr>
        <p:spPr>
          <a:xfrm>
            <a:off x="9027268" y="5054229"/>
            <a:ext cx="1871251"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110" name="Double Click to edit text">
            <a:extLst>
              <a:ext uri="{FF2B5EF4-FFF2-40B4-BE49-F238E27FC236}">
                <a16:creationId xmlns:a16="http://schemas.microsoft.com/office/drawing/2014/main" xmlns="" id="{BE511698-6108-476D-B1E4-D72E413B24B0}"/>
              </a:ext>
            </a:extLst>
          </p:cNvPr>
          <p:cNvSpPr txBox="1">
            <a:spLocks noGrp="1"/>
          </p:cNvSpPr>
          <p:nvPr>
            <p:ph type="body" sz="quarter" idx="188" hasCustomPrompt="1"/>
          </p:nvPr>
        </p:nvSpPr>
        <p:spPr>
          <a:xfrm>
            <a:off x="9163775" y="4691963"/>
            <a:ext cx="1601150" cy="191508"/>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Tree>
    <p:extLst>
      <p:ext uri="{BB962C8B-B14F-4D97-AF65-F5344CB8AC3E}">
        <p14:creationId xmlns:p14="http://schemas.microsoft.com/office/powerpoint/2010/main" val="264639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4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50" name="Text Placeholder 49">
            <a:extLst>
              <a:ext uri="{FF2B5EF4-FFF2-40B4-BE49-F238E27FC236}">
                <a16:creationId xmlns:a16="http://schemas.microsoft.com/office/drawing/2014/main" xmlns="" id="{9FE54D36-1ED1-4DE0-B78C-26FA2C04DD20}"/>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51" name="Title">
            <a:extLst>
              <a:ext uri="{FF2B5EF4-FFF2-40B4-BE49-F238E27FC236}">
                <a16:creationId xmlns:a16="http://schemas.microsoft.com/office/drawing/2014/main" xmlns="" id="{1BD49892-424A-4777-858D-D22A6BA37E46}"/>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54" name="Double Click to edit text">
            <a:extLst>
              <a:ext uri="{FF2B5EF4-FFF2-40B4-BE49-F238E27FC236}">
                <a16:creationId xmlns:a16="http://schemas.microsoft.com/office/drawing/2014/main" xmlns="" id="{9F7AD243-44C9-492E-AB2B-002F7153B5D8}"/>
              </a:ext>
            </a:extLst>
          </p:cNvPr>
          <p:cNvSpPr txBox="1">
            <a:spLocks noGrp="1"/>
          </p:cNvSpPr>
          <p:nvPr>
            <p:ph type="body" sz="quarter" idx="176" hasCustomPrompt="1"/>
          </p:nvPr>
        </p:nvSpPr>
        <p:spPr>
          <a:xfrm>
            <a:off x="1484802" y="3115244"/>
            <a:ext cx="2271143" cy="425243"/>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5" name="Title">
            <a:extLst>
              <a:ext uri="{FF2B5EF4-FFF2-40B4-BE49-F238E27FC236}">
                <a16:creationId xmlns:a16="http://schemas.microsoft.com/office/drawing/2014/main" xmlns="" id="{50BE1E7E-7FDD-48FC-BCC3-102667437498}"/>
              </a:ext>
            </a:extLst>
          </p:cNvPr>
          <p:cNvSpPr txBox="1">
            <a:spLocks noGrp="1"/>
          </p:cNvSpPr>
          <p:nvPr>
            <p:ph type="body" sz="quarter" idx="177" hasCustomPrompt="1"/>
          </p:nvPr>
        </p:nvSpPr>
        <p:spPr>
          <a:xfrm>
            <a:off x="1483497" y="2836710"/>
            <a:ext cx="2272448" cy="204032"/>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6" name="Double Click to edit text">
            <a:extLst>
              <a:ext uri="{FF2B5EF4-FFF2-40B4-BE49-F238E27FC236}">
                <a16:creationId xmlns:a16="http://schemas.microsoft.com/office/drawing/2014/main" xmlns="" id="{795FAD49-DE08-465D-BD2C-48B644FA36B0}"/>
              </a:ext>
            </a:extLst>
          </p:cNvPr>
          <p:cNvSpPr txBox="1">
            <a:spLocks noGrp="1"/>
          </p:cNvSpPr>
          <p:nvPr>
            <p:ph type="body" sz="quarter" idx="178" hasCustomPrompt="1"/>
          </p:nvPr>
        </p:nvSpPr>
        <p:spPr>
          <a:xfrm>
            <a:off x="8318191" y="3756159"/>
            <a:ext cx="2271143" cy="425243"/>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7" name="Title">
            <a:extLst>
              <a:ext uri="{FF2B5EF4-FFF2-40B4-BE49-F238E27FC236}">
                <a16:creationId xmlns:a16="http://schemas.microsoft.com/office/drawing/2014/main" xmlns="" id="{0621C249-F647-4562-B9B8-0CA3D8C227CC}"/>
              </a:ext>
            </a:extLst>
          </p:cNvPr>
          <p:cNvSpPr txBox="1">
            <a:spLocks noGrp="1"/>
          </p:cNvSpPr>
          <p:nvPr>
            <p:ph type="body" sz="quarter" idx="179" hasCustomPrompt="1"/>
          </p:nvPr>
        </p:nvSpPr>
        <p:spPr>
          <a:xfrm>
            <a:off x="8316885" y="3477625"/>
            <a:ext cx="2272448"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8" name="Double Click to edit text">
            <a:extLst>
              <a:ext uri="{FF2B5EF4-FFF2-40B4-BE49-F238E27FC236}">
                <a16:creationId xmlns:a16="http://schemas.microsoft.com/office/drawing/2014/main" xmlns="" id="{19FFE82C-DF74-48D5-A647-C1EC89700EBD}"/>
              </a:ext>
            </a:extLst>
          </p:cNvPr>
          <p:cNvSpPr txBox="1">
            <a:spLocks noGrp="1"/>
          </p:cNvSpPr>
          <p:nvPr>
            <p:ph type="body" sz="quarter" idx="180" hasCustomPrompt="1"/>
          </p:nvPr>
        </p:nvSpPr>
        <p:spPr>
          <a:xfrm>
            <a:off x="4869094" y="1763796"/>
            <a:ext cx="2304153" cy="425243"/>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9" name="Title">
            <a:extLst>
              <a:ext uri="{FF2B5EF4-FFF2-40B4-BE49-F238E27FC236}">
                <a16:creationId xmlns:a16="http://schemas.microsoft.com/office/drawing/2014/main" xmlns="" id="{38035D9D-6A3B-4F53-A20D-AB5E4F9C143C}"/>
              </a:ext>
            </a:extLst>
          </p:cNvPr>
          <p:cNvSpPr txBox="1">
            <a:spLocks noGrp="1"/>
          </p:cNvSpPr>
          <p:nvPr>
            <p:ph type="body" sz="quarter" idx="181" hasCustomPrompt="1"/>
          </p:nvPr>
        </p:nvSpPr>
        <p:spPr>
          <a:xfrm>
            <a:off x="4867830" y="1485263"/>
            <a:ext cx="2305477"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0" name="Double Click to edit text">
            <a:extLst>
              <a:ext uri="{FF2B5EF4-FFF2-40B4-BE49-F238E27FC236}">
                <a16:creationId xmlns:a16="http://schemas.microsoft.com/office/drawing/2014/main" xmlns="" id="{76EB7614-1DD6-432D-9DEA-00B4D05915B2}"/>
              </a:ext>
            </a:extLst>
          </p:cNvPr>
          <p:cNvSpPr txBox="1">
            <a:spLocks noGrp="1"/>
          </p:cNvSpPr>
          <p:nvPr>
            <p:ph type="body" sz="quarter" idx="182" hasCustomPrompt="1"/>
          </p:nvPr>
        </p:nvSpPr>
        <p:spPr>
          <a:xfrm>
            <a:off x="5093400" y="5220860"/>
            <a:ext cx="2271143" cy="425243"/>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61" name="Title">
            <a:extLst>
              <a:ext uri="{FF2B5EF4-FFF2-40B4-BE49-F238E27FC236}">
                <a16:creationId xmlns:a16="http://schemas.microsoft.com/office/drawing/2014/main" xmlns="" id="{053CD3C5-2C20-42AF-89C7-47E974960705}"/>
              </a:ext>
            </a:extLst>
          </p:cNvPr>
          <p:cNvSpPr txBox="1">
            <a:spLocks noGrp="1"/>
          </p:cNvSpPr>
          <p:nvPr>
            <p:ph type="body" sz="quarter" idx="183" hasCustomPrompt="1"/>
          </p:nvPr>
        </p:nvSpPr>
        <p:spPr>
          <a:xfrm>
            <a:off x="5092155" y="4942326"/>
            <a:ext cx="2272448"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7" name="O">
            <a:extLst>
              <a:ext uri="{FF2B5EF4-FFF2-40B4-BE49-F238E27FC236}">
                <a16:creationId xmlns:a16="http://schemas.microsoft.com/office/drawing/2014/main" xmlns="" id="{155C239F-DFA5-43E8-A699-D74F8C5F160C}"/>
              </a:ext>
            </a:extLst>
          </p:cNvPr>
          <p:cNvSpPr txBox="1">
            <a:spLocks noGrp="1"/>
          </p:cNvSpPr>
          <p:nvPr>
            <p:ph type="body" sz="quarter" idx="169" hasCustomPrompt="1"/>
          </p:nvPr>
        </p:nvSpPr>
        <p:spPr>
          <a:xfrm>
            <a:off x="4641522" y="3049427"/>
            <a:ext cx="693421" cy="615553"/>
          </a:xfrm>
          <a:prstGeom prst="rect">
            <a:avLst/>
          </a:prstGeom>
          <a:noFill/>
        </p:spPr>
        <p:txBody>
          <a:bodyPr wrap="square" lIns="0" tIns="0" rIns="0" bIns="0" anchor="ctr">
            <a:normAutofit/>
          </a:bodyPr>
          <a:lstStyle>
            <a:lvl1pPr algn="ctr" defTabSz="457200">
              <a:lnSpc>
                <a:spcPct val="100000"/>
              </a:lnSpc>
              <a:defRPr sz="3250">
                <a:solidFill>
                  <a:srgbClr val="1C1F25"/>
                </a:solidFill>
                <a:latin typeface="linea-basic-10"/>
                <a:ea typeface="linea-basic-10"/>
                <a:cs typeface="linea-basic-10"/>
                <a:sym typeface="linea-basic-10"/>
              </a:defRPr>
            </a:lvl1pPr>
          </a:lstStyle>
          <a:p>
            <a:pPr lvl="0"/>
            <a:r>
              <a:rPr lang="en-US" dirty="0"/>
              <a:t>O</a:t>
            </a:r>
          </a:p>
        </p:txBody>
      </p:sp>
      <p:sp>
        <p:nvSpPr>
          <p:cNvPr id="68" name="O">
            <a:extLst>
              <a:ext uri="{FF2B5EF4-FFF2-40B4-BE49-F238E27FC236}">
                <a16:creationId xmlns:a16="http://schemas.microsoft.com/office/drawing/2014/main" xmlns="" id="{F7271CA7-87DA-4BD0-8B31-0D36DBD12112}"/>
              </a:ext>
            </a:extLst>
          </p:cNvPr>
          <p:cNvSpPr txBox="1">
            <a:spLocks noGrp="1"/>
          </p:cNvSpPr>
          <p:nvPr>
            <p:ph type="body" sz="quarter" idx="184" hasCustomPrompt="1"/>
          </p:nvPr>
        </p:nvSpPr>
        <p:spPr>
          <a:xfrm>
            <a:off x="5626204" y="2484092"/>
            <a:ext cx="693421" cy="615553"/>
          </a:xfrm>
          <a:prstGeom prst="rect">
            <a:avLst/>
          </a:prstGeom>
          <a:noFill/>
        </p:spPr>
        <p:txBody>
          <a:bodyPr wrap="square" lIns="0" tIns="0" rIns="0" bIns="0" anchor="ctr">
            <a:normAutofit/>
          </a:bodyPr>
          <a:lstStyle>
            <a:lvl1pPr algn="ctr" defTabSz="457200">
              <a:lnSpc>
                <a:spcPct val="100000"/>
              </a:lnSpc>
              <a:defRPr sz="2000">
                <a:solidFill>
                  <a:srgbClr val="1C1F25"/>
                </a:solidFill>
                <a:latin typeface="linea-basic-10"/>
                <a:ea typeface="linea-basic-10"/>
                <a:cs typeface="linea-basic-10"/>
                <a:sym typeface="linea-basic-10"/>
              </a:defRPr>
            </a:lvl1pPr>
          </a:lstStyle>
          <a:p>
            <a:pPr lvl="0"/>
            <a:r>
              <a:rPr lang="en-US" dirty="0"/>
              <a:t>O</a:t>
            </a:r>
          </a:p>
        </p:txBody>
      </p:sp>
      <p:sp>
        <p:nvSpPr>
          <p:cNvPr id="69" name="O">
            <a:extLst>
              <a:ext uri="{FF2B5EF4-FFF2-40B4-BE49-F238E27FC236}">
                <a16:creationId xmlns:a16="http://schemas.microsoft.com/office/drawing/2014/main" xmlns="" id="{2824CCD9-C566-457F-9B67-FF7710C2B7F3}"/>
              </a:ext>
            </a:extLst>
          </p:cNvPr>
          <p:cNvSpPr txBox="1">
            <a:spLocks noGrp="1"/>
          </p:cNvSpPr>
          <p:nvPr>
            <p:ph type="body" sz="quarter" idx="185" hasCustomPrompt="1"/>
          </p:nvPr>
        </p:nvSpPr>
        <p:spPr>
          <a:xfrm>
            <a:off x="7064820" y="3469735"/>
            <a:ext cx="693421" cy="615553"/>
          </a:xfrm>
          <a:prstGeom prst="rect">
            <a:avLst/>
          </a:prstGeom>
          <a:noFill/>
        </p:spPr>
        <p:txBody>
          <a:bodyPr wrap="square" lIns="0" tIns="0" rIns="0" bIns="0" anchor="ctr">
            <a:normAutofit/>
          </a:bodyPr>
          <a:lstStyle>
            <a:lvl1pPr algn="ctr" defTabSz="457200">
              <a:lnSpc>
                <a:spcPct val="100000"/>
              </a:lnSpc>
              <a:defRPr sz="2500">
                <a:solidFill>
                  <a:srgbClr val="1C1F25"/>
                </a:solidFill>
                <a:latin typeface="linea-basic-10"/>
                <a:ea typeface="linea-basic-10"/>
                <a:cs typeface="linea-basic-10"/>
                <a:sym typeface="linea-basic-10"/>
              </a:defRPr>
            </a:lvl1pPr>
          </a:lstStyle>
          <a:p>
            <a:pPr lvl="0"/>
            <a:r>
              <a:rPr lang="en-US" dirty="0"/>
              <a:t>O</a:t>
            </a:r>
          </a:p>
        </p:txBody>
      </p:sp>
      <p:sp>
        <p:nvSpPr>
          <p:cNvPr id="70" name="O">
            <a:extLst>
              <a:ext uri="{FF2B5EF4-FFF2-40B4-BE49-F238E27FC236}">
                <a16:creationId xmlns:a16="http://schemas.microsoft.com/office/drawing/2014/main" xmlns="" id="{69A4DFC8-6355-4883-A528-D022F9A91C42}"/>
              </a:ext>
            </a:extLst>
          </p:cNvPr>
          <p:cNvSpPr txBox="1">
            <a:spLocks noGrp="1"/>
          </p:cNvSpPr>
          <p:nvPr>
            <p:ph type="body" sz="quarter" idx="187" hasCustomPrompt="1"/>
          </p:nvPr>
        </p:nvSpPr>
        <p:spPr>
          <a:xfrm>
            <a:off x="5841275" y="3607884"/>
            <a:ext cx="693421" cy="615553"/>
          </a:xfrm>
          <a:prstGeom prst="rect">
            <a:avLst/>
          </a:prstGeom>
          <a:noFill/>
        </p:spPr>
        <p:txBody>
          <a:bodyPr wrap="square" lIns="0" tIns="0" rIns="0" bIns="0" anchor="ctr">
            <a:normAutofit/>
          </a:bodyPr>
          <a:lstStyle>
            <a:lvl1pPr algn="ctr" defTabSz="457200">
              <a:lnSpc>
                <a:spcPct val="100000"/>
              </a:lnSpc>
              <a:defRPr sz="3250">
                <a:solidFill>
                  <a:srgbClr val="1C1F25"/>
                </a:solidFill>
                <a:latin typeface="linea-basic-10"/>
                <a:ea typeface="linea-basic-10"/>
                <a:cs typeface="linea-basic-10"/>
                <a:sym typeface="linea-basic-10"/>
              </a:defRPr>
            </a:lvl1pPr>
          </a:lstStyle>
          <a:p>
            <a:pPr lvl="0"/>
            <a:r>
              <a:rPr lang="en-US" dirty="0"/>
              <a:t>O</a:t>
            </a:r>
          </a:p>
        </p:txBody>
      </p:sp>
    </p:spTree>
    <p:extLst>
      <p:ext uri="{BB962C8B-B14F-4D97-AF65-F5344CB8AC3E}">
        <p14:creationId xmlns:p14="http://schemas.microsoft.com/office/powerpoint/2010/main" val="1471899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8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31" name="Text Placeholder 30">
            <a:extLst>
              <a:ext uri="{FF2B5EF4-FFF2-40B4-BE49-F238E27FC236}">
                <a16:creationId xmlns:a16="http://schemas.microsoft.com/office/drawing/2014/main" xmlns="" id="{63F7F4DE-63D0-4B2A-BC06-10DEF8487C0E}"/>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2" name="Title">
            <a:extLst>
              <a:ext uri="{FF2B5EF4-FFF2-40B4-BE49-F238E27FC236}">
                <a16:creationId xmlns:a16="http://schemas.microsoft.com/office/drawing/2014/main" xmlns="" id="{41D6C667-DB7C-4079-897B-9D347E70A019}"/>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33" name="Double Click to edit text">
            <a:extLst>
              <a:ext uri="{FF2B5EF4-FFF2-40B4-BE49-F238E27FC236}">
                <a16:creationId xmlns:a16="http://schemas.microsoft.com/office/drawing/2014/main" xmlns="" id="{733F853C-1C90-4B61-BA8D-541C6353913E}"/>
              </a:ext>
            </a:extLst>
          </p:cNvPr>
          <p:cNvSpPr txBox="1">
            <a:spLocks noGrp="1"/>
          </p:cNvSpPr>
          <p:nvPr>
            <p:ph type="body" sz="quarter" idx="176" hasCustomPrompt="1"/>
          </p:nvPr>
        </p:nvSpPr>
        <p:spPr>
          <a:xfrm>
            <a:off x="1369012" y="4051885"/>
            <a:ext cx="2687556" cy="425243"/>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4" name="Title">
            <a:extLst>
              <a:ext uri="{FF2B5EF4-FFF2-40B4-BE49-F238E27FC236}">
                <a16:creationId xmlns:a16="http://schemas.microsoft.com/office/drawing/2014/main" xmlns="" id="{6CB0C6D0-4930-450C-B80A-C4553A7B5AFA}"/>
              </a:ext>
            </a:extLst>
          </p:cNvPr>
          <p:cNvSpPr txBox="1">
            <a:spLocks noGrp="1"/>
          </p:cNvSpPr>
          <p:nvPr>
            <p:ph type="body" sz="quarter" idx="177" hasCustomPrompt="1"/>
          </p:nvPr>
        </p:nvSpPr>
        <p:spPr>
          <a:xfrm>
            <a:off x="1367468" y="3773351"/>
            <a:ext cx="2689100" cy="204032"/>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5" name="Double Click to edit text">
            <a:extLst>
              <a:ext uri="{FF2B5EF4-FFF2-40B4-BE49-F238E27FC236}">
                <a16:creationId xmlns:a16="http://schemas.microsoft.com/office/drawing/2014/main" xmlns="" id="{8D5F8BEE-9F94-439D-AA7B-69E73F018207}"/>
              </a:ext>
            </a:extLst>
          </p:cNvPr>
          <p:cNvSpPr txBox="1">
            <a:spLocks noGrp="1"/>
          </p:cNvSpPr>
          <p:nvPr>
            <p:ph type="body" sz="quarter" idx="178" hasCustomPrompt="1"/>
          </p:nvPr>
        </p:nvSpPr>
        <p:spPr>
          <a:xfrm>
            <a:off x="1919671" y="5406535"/>
            <a:ext cx="2695691" cy="425243"/>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6" name="Title">
            <a:extLst>
              <a:ext uri="{FF2B5EF4-FFF2-40B4-BE49-F238E27FC236}">
                <a16:creationId xmlns:a16="http://schemas.microsoft.com/office/drawing/2014/main" xmlns="" id="{FB70BB5F-F315-4039-BF9D-51F812C6A28B}"/>
              </a:ext>
            </a:extLst>
          </p:cNvPr>
          <p:cNvSpPr txBox="1">
            <a:spLocks noGrp="1"/>
          </p:cNvSpPr>
          <p:nvPr>
            <p:ph type="body" sz="quarter" idx="179" hasCustomPrompt="1"/>
          </p:nvPr>
        </p:nvSpPr>
        <p:spPr>
          <a:xfrm>
            <a:off x="1918128" y="5128001"/>
            <a:ext cx="2697240" cy="204032"/>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7" name="Double Click to edit text">
            <a:extLst>
              <a:ext uri="{FF2B5EF4-FFF2-40B4-BE49-F238E27FC236}">
                <a16:creationId xmlns:a16="http://schemas.microsoft.com/office/drawing/2014/main" xmlns="" id="{7C2F13FB-993F-469F-92B4-9C733778396A}"/>
              </a:ext>
            </a:extLst>
          </p:cNvPr>
          <p:cNvSpPr txBox="1">
            <a:spLocks noGrp="1"/>
          </p:cNvSpPr>
          <p:nvPr>
            <p:ph type="body" sz="quarter" idx="180" hasCustomPrompt="1"/>
          </p:nvPr>
        </p:nvSpPr>
        <p:spPr>
          <a:xfrm>
            <a:off x="8143835" y="3441269"/>
            <a:ext cx="2695691" cy="425243"/>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38" name="Title">
            <a:extLst>
              <a:ext uri="{FF2B5EF4-FFF2-40B4-BE49-F238E27FC236}">
                <a16:creationId xmlns:a16="http://schemas.microsoft.com/office/drawing/2014/main" xmlns="" id="{D19B464E-87A5-4A2D-85ED-F144AEFBFF7B}"/>
              </a:ext>
            </a:extLst>
          </p:cNvPr>
          <p:cNvSpPr txBox="1">
            <a:spLocks noGrp="1"/>
          </p:cNvSpPr>
          <p:nvPr>
            <p:ph type="body" sz="quarter" idx="181" hasCustomPrompt="1"/>
          </p:nvPr>
        </p:nvSpPr>
        <p:spPr>
          <a:xfrm>
            <a:off x="8142291" y="3162735"/>
            <a:ext cx="2697240"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39" name="Double Click to edit text">
            <a:extLst>
              <a:ext uri="{FF2B5EF4-FFF2-40B4-BE49-F238E27FC236}">
                <a16:creationId xmlns:a16="http://schemas.microsoft.com/office/drawing/2014/main" xmlns="" id="{27484B9E-7535-4CE4-880F-D695C10056A9}"/>
              </a:ext>
            </a:extLst>
          </p:cNvPr>
          <p:cNvSpPr txBox="1">
            <a:spLocks noGrp="1"/>
          </p:cNvSpPr>
          <p:nvPr>
            <p:ph type="body" sz="quarter" idx="182" hasCustomPrompt="1"/>
          </p:nvPr>
        </p:nvSpPr>
        <p:spPr>
          <a:xfrm>
            <a:off x="7622632" y="4762446"/>
            <a:ext cx="2695691" cy="425243"/>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0" name="Title">
            <a:extLst>
              <a:ext uri="{FF2B5EF4-FFF2-40B4-BE49-F238E27FC236}">
                <a16:creationId xmlns:a16="http://schemas.microsoft.com/office/drawing/2014/main" xmlns="" id="{89C31708-B413-4037-8A26-8A517DE8FF78}"/>
              </a:ext>
            </a:extLst>
          </p:cNvPr>
          <p:cNvSpPr txBox="1">
            <a:spLocks noGrp="1"/>
          </p:cNvSpPr>
          <p:nvPr>
            <p:ph type="body" sz="quarter" idx="183" hasCustomPrompt="1"/>
          </p:nvPr>
        </p:nvSpPr>
        <p:spPr>
          <a:xfrm>
            <a:off x="7621088" y="4483912"/>
            <a:ext cx="2697240"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5" name="O">
            <a:extLst>
              <a:ext uri="{FF2B5EF4-FFF2-40B4-BE49-F238E27FC236}">
                <a16:creationId xmlns:a16="http://schemas.microsoft.com/office/drawing/2014/main" xmlns="" id="{B633D929-6C8A-4652-B29E-580E83160E71}"/>
              </a:ext>
            </a:extLst>
          </p:cNvPr>
          <p:cNvSpPr txBox="1">
            <a:spLocks noGrp="1"/>
          </p:cNvSpPr>
          <p:nvPr>
            <p:ph type="body" sz="quarter" idx="187" hasCustomPrompt="1"/>
          </p:nvPr>
        </p:nvSpPr>
        <p:spPr>
          <a:xfrm>
            <a:off x="5747004" y="3085227"/>
            <a:ext cx="693421" cy="615553"/>
          </a:xfrm>
          <a:prstGeom prst="rect">
            <a:avLst/>
          </a:prstGeom>
          <a:noFill/>
        </p:spPr>
        <p:txBody>
          <a:bodyPr wrap="square" lIns="0" tIns="0" rIns="0" bIns="0" anchor="ctr">
            <a:normAutofit/>
          </a:bodyPr>
          <a:lstStyle>
            <a:lvl1pPr algn="ctr" defTabSz="457200">
              <a:lnSpc>
                <a:spcPct val="100000"/>
              </a:lnSpc>
              <a:defRPr sz="3000">
                <a:solidFill>
                  <a:srgbClr val="1C1F25"/>
                </a:solidFill>
                <a:latin typeface="linea-basic-10"/>
                <a:ea typeface="linea-basic-10"/>
                <a:cs typeface="linea-basic-10"/>
                <a:sym typeface="linea-basic-10"/>
              </a:defRPr>
            </a:lvl1pPr>
          </a:lstStyle>
          <a:p>
            <a:pPr lvl="0"/>
            <a:r>
              <a:rPr lang="en-US" dirty="0"/>
              <a:t>O</a:t>
            </a:r>
          </a:p>
        </p:txBody>
      </p:sp>
      <p:sp>
        <p:nvSpPr>
          <p:cNvPr id="46" name="O">
            <a:extLst>
              <a:ext uri="{FF2B5EF4-FFF2-40B4-BE49-F238E27FC236}">
                <a16:creationId xmlns:a16="http://schemas.microsoft.com/office/drawing/2014/main" xmlns="" id="{5002D6BB-6B35-4F06-8324-B7737479A67A}"/>
              </a:ext>
            </a:extLst>
          </p:cNvPr>
          <p:cNvSpPr txBox="1">
            <a:spLocks noGrp="1"/>
          </p:cNvSpPr>
          <p:nvPr>
            <p:ph type="body" sz="quarter" idx="188" hasCustomPrompt="1"/>
          </p:nvPr>
        </p:nvSpPr>
        <p:spPr>
          <a:xfrm>
            <a:off x="5750850" y="3742054"/>
            <a:ext cx="693421" cy="615553"/>
          </a:xfrm>
          <a:prstGeom prst="rect">
            <a:avLst/>
          </a:prstGeom>
          <a:noFill/>
        </p:spPr>
        <p:txBody>
          <a:bodyPr wrap="square" lIns="0" tIns="0" rIns="0" bIns="0" anchor="ctr">
            <a:normAutofit/>
          </a:bodyPr>
          <a:lstStyle>
            <a:lvl1pPr algn="ctr" defTabSz="457200">
              <a:lnSpc>
                <a:spcPct val="100000"/>
              </a:lnSpc>
              <a:defRPr sz="3000">
                <a:solidFill>
                  <a:srgbClr val="1C1F25"/>
                </a:solidFill>
                <a:latin typeface="linea-basic-10"/>
                <a:ea typeface="linea-basic-10"/>
                <a:cs typeface="linea-basic-10"/>
                <a:sym typeface="linea-basic-10"/>
              </a:defRPr>
            </a:lvl1pPr>
          </a:lstStyle>
          <a:p>
            <a:pPr lvl="0"/>
            <a:r>
              <a:rPr lang="en-US" dirty="0"/>
              <a:t>O</a:t>
            </a:r>
          </a:p>
        </p:txBody>
      </p:sp>
      <p:sp>
        <p:nvSpPr>
          <p:cNvPr id="47" name="O">
            <a:extLst>
              <a:ext uri="{FF2B5EF4-FFF2-40B4-BE49-F238E27FC236}">
                <a16:creationId xmlns:a16="http://schemas.microsoft.com/office/drawing/2014/main" xmlns="" id="{DF2F6593-9A97-4907-8B86-3785374AC0E9}"/>
              </a:ext>
            </a:extLst>
          </p:cNvPr>
          <p:cNvSpPr txBox="1">
            <a:spLocks noGrp="1"/>
          </p:cNvSpPr>
          <p:nvPr>
            <p:ph type="body" sz="quarter" idx="189" hasCustomPrompt="1"/>
          </p:nvPr>
        </p:nvSpPr>
        <p:spPr>
          <a:xfrm>
            <a:off x="5754697" y="4398880"/>
            <a:ext cx="693421" cy="615553"/>
          </a:xfrm>
          <a:prstGeom prst="rect">
            <a:avLst/>
          </a:prstGeom>
          <a:noFill/>
        </p:spPr>
        <p:txBody>
          <a:bodyPr wrap="square" lIns="0" tIns="0" rIns="0" bIns="0" anchor="ctr">
            <a:normAutofit/>
          </a:bodyPr>
          <a:lstStyle>
            <a:lvl1pPr algn="ctr" defTabSz="457200">
              <a:lnSpc>
                <a:spcPct val="100000"/>
              </a:lnSpc>
              <a:defRPr sz="3000">
                <a:solidFill>
                  <a:srgbClr val="1C1F25"/>
                </a:solidFill>
                <a:latin typeface="linea-basic-10"/>
                <a:ea typeface="linea-basic-10"/>
                <a:cs typeface="linea-basic-10"/>
                <a:sym typeface="linea-basic-10"/>
              </a:defRPr>
            </a:lvl1pPr>
          </a:lstStyle>
          <a:p>
            <a:pPr lvl="0"/>
            <a:r>
              <a:rPr lang="en-US" dirty="0"/>
              <a:t>O</a:t>
            </a:r>
          </a:p>
        </p:txBody>
      </p:sp>
      <p:sp>
        <p:nvSpPr>
          <p:cNvPr id="48" name="O">
            <a:extLst>
              <a:ext uri="{FF2B5EF4-FFF2-40B4-BE49-F238E27FC236}">
                <a16:creationId xmlns:a16="http://schemas.microsoft.com/office/drawing/2014/main" xmlns="" id="{DBACC15A-FB75-4754-B8AE-1471A1D068CB}"/>
              </a:ext>
            </a:extLst>
          </p:cNvPr>
          <p:cNvSpPr txBox="1">
            <a:spLocks noGrp="1"/>
          </p:cNvSpPr>
          <p:nvPr>
            <p:ph type="body" sz="quarter" idx="190" hasCustomPrompt="1"/>
          </p:nvPr>
        </p:nvSpPr>
        <p:spPr>
          <a:xfrm>
            <a:off x="5758543" y="5055707"/>
            <a:ext cx="693421" cy="615553"/>
          </a:xfrm>
          <a:prstGeom prst="rect">
            <a:avLst/>
          </a:prstGeom>
          <a:noFill/>
        </p:spPr>
        <p:txBody>
          <a:bodyPr wrap="square" lIns="0" tIns="0" rIns="0" bIns="0" anchor="ctr">
            <a:normAutofit/>
          </a:bodyPr>
          <a:lstStyle>
            <a:lvl1pPr algn="ctr" defTabSz="457200">
              <a:lnSpc>
                <a:spcPct val="100000"/>
              </a:lnSpc>
              <a:defRPr sz="3000">
                <a:solidFill>
                  <a:srgbClr val="1C1F25"/>
                </a:solidFill>
                <a:latin typeface="linea-basic-10"/>
                <a:ea typeface="linea-basic-10"/>
                <a:cs typeface="linea-basic-10"/>
                <a:sym typeface="linea-basic-10"/>
              </a:defRPr>
            </a:lvl1pPr>
          </a:lstStyle>
          <a:p>
            <a:pPr lvl="0"/>
            <a:r>
              <a:rPr lang="en-US" dirty="0"/>
              <a:t>O</a:t>
            </a:r>
          </a:p>
        </p:txBody>
      </p:sp>
    </p:spTree>
    <p:extLst>
      <p:ext uri="{BB962C8B-B14F-4D97-AF65-F5344CB8AC3E}">
        <p14:creationId xmlns:p14="http://schemas.microsoft.com/office/powerpoint/2010/main" val="3622801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30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61" name="Text Placeholder 60">
            <a:extLst>
              <a:ext uri="{FF2B5EF4-FFF2-40B4-BE49-F238E27FC236}">
                <a16:creationId xmlns:a16="http://schemas.microsoft.com/office/drawing/2014/main" xmlns="" id="{40BF5A38-A293-420C-97C1-5A0174DA9C9A}"/>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62" name="Title">
            <a:extLst>
              <a:ext uri="{FF2B5EF4-FFF2-40B4-BE49-F238E27FC236}">
                <a16:creationId xmlns:a16="http://schemas.microsoft.com/office/drawing/2014/main" xmlns="" id="{16C9DC84-0658-43F6-930C-F234557FDA57}"/>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63" name="Double Click to edit text">
            <a:extLst>
              <a:ext uri="{FF2B5EF4-FFF2-40B4-BE49-F238E27FC236}">
                <a16:creationId xmlns:a16="http://schemas.microsoft.com/office/drawing/2014/main" xmlns="" id="{5D85137C-CBA2-4F05-B18D-090F288D9E70}"/>
              </a:ext>
            </a:extLst>
          </p:cNvPr>
          <p:cNvSpPr txBox="1">
            <a:spLocks noGrp="1"/>
          </p:cNvSpPr>
          <p:nvPr>
            <p:ph type="body" sz="quarter" idx="180" hasCustomPrompt="1"/>
          </p:nvPr>
        </p:nvSpPr>
        <p:spPr>
          <a:xfrm>
            <a:off x="2291006" y="1599221"/>
            <a:ext cx="3262794" cy="425243"/>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64" name="Title">
            <a:extLst>
              <a:ext uri="{FF2B5EF4-FFF2-40B4-BE49-F238E27FC236}">
                <a16:creationId xmlns:a16="http://schemas.microsoft.com/office/drawing/2014/main" xmlns="" id="{784528B1-E4D5-4A7E-ABD3-507C379CA843}"/>
              </a:ext>
            </a:extLst>
          </p:cNvPr>
          <p:cNvSpPr txBox="1">
            <a:spLocks noGrp="1"/>
          </p:cNvSpPr>
          <p:nvPr>
            <p:ph type="body" sz="quarter" idx="181" hasCustomPrompt="1"/>
          </p:nvPr>
        </p:nvSpPr>
        <p:spPr>
          <a:xfrm>
            <a:off x="2289461" y="1320687"/>
            <a:ext cx="3264669"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5" name="Title">
            <a:extLst>
              <a:ext uri="{FF2B5EF4-FFF2-40B4-BE49-F238E27FC236}">
                <a16:creationId xmlns:a16="http://schemas.microsoft.com/office/drawing/2014/main" xmlns="" id="{908B06BE-1878-46DA-B31B-6D5C38634976}"/>
              </a:ext>
            </a:extLst>
          </p:cNvPr>
          <p:cNvSpPr txBox="1">
            <a:spLocks noGrp="1"/>
          </p:cNvSpPr>
          <p:nvPr>
            <p:ph type="body" sz="quarter" idx="177" hasCustomPrompt="1"/>
          </p:nvPr>
        </p:nvSpPr>
        <p:spPr>
          <a:xfrm>
            <a:off x="896304" y="1131358"/>
            <a:ext cx="1258143" cy="859543"/>
          </a:xfrm>
          <a:prstGeom prst="rect">
            <a:avLst/>
          </a:prstGeom>
        </p:spPr>
        <p:txBody>
          <a:bodyPr wrap="square" lIns="0" tIns="0" rIns="0" bIns="0" anchor="t">
            <a:no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6100" b="0" i="0" u="none" strike="noStrike" cap="none" spc="0" normalizeH="0" baseline="0" dirty="0">
                <a:ln>
                  <a:noFill/>
                </a:ln>
                <a:solidFill>
                  <a:srgbClr val="AAACB4"/>
                </a:solidFill>
                <a:effectLst/>
                <a:uFillTx/>
                <a:latin typeface="Roboto Bold"/>
                <a:ea typeface="Roboto Bold"/>
                <a:cs typeface="Roboto Bold"/>
                <a:sym typeface="Roboto Bold"/>
              </a:defRPr>
            </a:lvl1pPr>
          </a:lstStyle>
          <a:p>
            <a:pPr lvl="0"/>
            <a:r>
              <a:rPr lang="en-US" dirty="0"/>
              <a:t>00</a:t>
            </a:r>
          </a:p>
        </p:txBody>
      </p:sp>
      <p:sp>
        <p:nvSpPr>
          <p:cNvPr id="66" name="Double Click to edit text">
            <a:extLst>
              <a:ext uri="{FF2B5EF4-FFF2-40B4-BE49-F238E27FC236}">
                <a16:creationId xmlns:a16="http://schemas.microsoft.com/office/drawing/2014/main" xmlns="" id="{D63EB53F-7F7A-4EE5-ADCC-04ABFAB41055}"/>
              </a:ext>
            </a:extLst>
          </p:cNvPr>
          <p:cNvSpPr txBox="1">
            <a:spLocks noGrp="1"/>
          </p:cNvSpPr>
          <p:nvPr>
            <p:ph type="body" sz="quarter" idx="182" hasCustomPrompt="1"/>
          </p:nvPr>
        </p:nvSpPr>
        <p:spPr>
          <a:xfrm>
            <a:off x="2292552" y="2828896"/>
            <a:ext cx="3262794" cy="425243"/>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67" name="Title">
            <a:extLst>
              <a:ext uri="{FF2B5EF4-FFF2-40B4-BE49-F238E27FC236}">
                <a16:creationId xmlns:a16="http://schemas.microsoft.com/office/drawing/2014/main" xmlns="" id="{C520CD36-67D3-4B11-A30B-3D0A84523B6D}"/>
              </a:ext>
            </a:extLst>
          </p:cNvPr>
          <p:cNvSpPr txBox="1">
            <a:spLocks noGrp="1"/>
          </p:cNvSpPr>
          <p:nvPr>
            <p:ph type="body" sz="quarter" idx="183" hasCustomPrompt="1"/>
          </p:nvPr>
        </p:nvSpPr>
        <p:spPr>
          <a:xfrm>
            <a:off x="2291007" y="2550362"/>
            <a:ext cx="3264669"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68" name="Title">
            <a:extLst>
              <a:ext uri="{FF2B5EF4-FFF2-40B4-BE49-F238E27FC236}">
                <a16:creationId xmlns:a16="http://schemas.microsoft.com/office/drawing/2014/main" xmlns="" id="{AA917320-D82C-4E8F-B9EB-AE0B73B0652F}"/>
              </a:ext>
            </a:extLst>
          </p:cNvPr>
          <p:cNvSpPr txBox="1">
            <a:spLocks noGrp="1"/>
          </p:cNvSpPr>
          <p:nvPr>
            <p:ph type="body" sz="quarter" idx="184" hasCustomPrompt="1"/>
          </p:nvPr>
        </p:nvSpPr>
        <p:spPr>
          <a:xfrm>
            <a:off x="897849" y="2361034"/>
            <a:ext cx="1258143" cy="859543"/>
          </a:xfrm>
          <a:prstGeom prst="rect">
            <a:avLst/>
          </a:prstGeom>
        </p:spPr>
        <p:txBody>
          <a:bodyPr wrap="square" lIns="0" tIns="0" rIns="0" bIns="0" anchor="t">
            <a:no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6100" b="0" i="0" u="none" strike="noStrike" cap="none" spc="0" normalizeH="0" baseline="0" dirty="0">
                <a:ln>
                  <a:noFill/>
                </a:ln>
                <a:solidFill>
                  <a:srgbClr val="AAACB4"/>
                </a:solidFill>
                <a:effectLst/>
                <a:uFillTx/>
                <a:latin typeface="Roboto Bold"/>
                <a:ea typeface="Roboto Bold"/>
                <a:cs typeface="Roboto Bold"/>
                <a:sym typeface="Roboto Bold"/>
              </a:defRPr>
            </a:lvl1pPr>
          </a:lstStyle>
          <a:p>
            <a:pPr lvl="0"/>
            <a:r>
              <a:rPr lang="en-US" dirty="0"/>
              <a:t>00</a:t>
            </a:r>
          </a:p>
        </p:txBody>
      </p:sp>
      <p:sp>
        <p:nvSpPr>
          <p:cNvPr id="69" name="Double Click to edit text">
            <a:extLst>
              <a:ext uri="{FF2B5EF4-FFF2-40B4-BE49-F238E27FC236}">
                <a16:creationId xmlns:a16="http://schemas.microsoft.com/office/drawing/2014/main" xmlns="" id="{F10D7381-9C33-41B1-89C2-5B71F3AB7776}"/>
              </a:ext>
            </a:extLst>
          </p:cNvPr>
          <p:cNvSpPr txBox="1">
            <a:spLocks noGrp="1"/>
          </p:cNvSpPr>
          <p:nvPr>
            <p:ph type="body" sz="quarter" idx="185" hasCustomPrompt="1"/>
          </p:nvPr>
        </p:nvSpPr>
        <p:spPr>
          <a:xfrm>
            <a:off x="2294097" y="4058572"/>
            <a:ext cx="3262794" cy="425243"/>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70" name="Title">
            <a:extLst>
              <a:ext uri="{FF2B5EF4-FFF2-40B4-BE49-F238E27FC236}">
                <a16:creationId xmlns:a16="http://schemas.microsoft.com/office/drawing/2014/main" xmlns="" id="{890769A0-D65C-42D1-A5D4-F7066B48E873}"/>
              </a:ext>
            </a:extLst>
          </p:cNvPr>
          <p:cNvSpPr txBox="1">
            <a:spLocks noGrp="1"/>
          </p:cNvSpPr>
          <p:nvPr>
            <p:ph type="body" sz="quarter" idx="186" hasCustomPrompt="1"/>
          </p:nvPr>
        </p:nvSpPr>
        <p:spPr>
          <a:xfrm>
            <a:off x="2292552" y="3780038"/>
            <a:ext cx="3264669"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71" name="Title">
            <a:extLst>
              <a:ext uri="{FF2B5EF4-FFF2-40B4-BE49-F238E27FC236}">
                <a16:creationId xmlns:a16="http://schemas.microsoft.com/office/drawing/2014/main" xmlns="" id="{B112BE2C-0AE5-4FE7-BEF5-202745F0FEE3}"/>
              </a:ext>
            </a:extLst>
          </p:cNvPr>
          <p:cNvSpPr txBox="1">
            <a:spLocks noGrp="1"/>
          </p:cNvSpPr>
          <p:nvPr>
            <p:ph type="body" sz="quarter" idx="187" hasCustomPrompt="1"/>
          </p:nvPr>
        </p:nvSpPr>
        <p:spPr>
          <a:xfrm>
            <a:off x="899395" y="3590709"/>
            <a:ext cx="1258143" cy="859543"/>
          </a:xfrm>
          <a:prstGeom prst="rect">
            <a:avLst/>
          </a:prstGeom>
        </p:spPr>
        <p:txBody>
          <a:bodyPr wrap="square" lIns="0" tIns="0" rIns="0" bIns="0" anchor="t">
            <a:no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6100" b="0" i="0" u="none" strike="noStrike" cap="none" spc="0" normalizeH="0" baseline="0" dirty="0">
                <a:ln>
                  <a:noFill/>
                </a:ln>
                <a:solidFill>
                  <a:srgbClr val="AAACB4"/>
                </a:solidFill>
                <a:effectLst/>
                <a:uFillTx/>
                <a:latin typeface="Roboto Bold"/>
                <a:ea typeface="Roboto Bold"/>
                <a:cs typeface="Roboto Bold"/>
                <a:sym typeface="Roboto Bold"/>
              </a:defRPr>
            </a:lvl1pPr>
          </a:lstStyle>
          <a:p>
            <a:pPr lvl="0"/>
            <a:r>
              <a:rPr lang="en-US" dirty="0"/>
              <a:t>00</a:t>
            </a:r>
          </a:p>
        </p:txBody>
      </p:sp>
      <p:sp>
        <p:nvSpPr>
          <p:cNvPr id="72" name="Double Click to edit text">
            <a:extLst>
              <a:ext uri="{FF2B5EF4-FFF2-40B4-BE49-F238E27FC236}">
                <a16:creationId xmlns:a16="http://schemas.microsoft.com/office/drawing/2014/main" xmlns="" id="{F301FDF2-4E68-4269-8194-36EC266414F2}"/>
              </a:ext>
            </a:extLst>
          </p:cNvPr>
          <p:cNvSpPr txBox="1">
            <a:spLocks noGrp="1"/>
          </p:cNvSpPr>
          <p:nvPr>
            <p:ph type="body" sz="quarter" idx="188" hasCustomPrompt="1"/>
          </p:nvPr>
        </p:nvSpPr>
        <p:spPr>
          <a:xfrm>
            <a:off x="2295642" y="5288247"/>
            <a:ext cx="3262794" cy="425243"/>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73" name="Title">
            <a:extLst>
              <a:ext uri="{FF2B5EF4-FFF2-40B4-BE49-F238E27FC236}">
                <a16:creationId xmlns:a16="http://schemas.microsoft.com/office/drawing/2014/main" xmlns="" id="{4760E48A-FCFC-4D77-BF9E-C3E3B887661B}"/>
              </a:ext>
            </a:extLst>
          </p:cNvPr>
          <p:cNvSpPr txBox="1">
            <a:spLocks noGrp="1"/>
          </p:cNvSpPr>
          <p:nvPr>
            <p:ph type="body" sz="quarter" idx="189" hasCustomPrompt="1"/>
          </p:nvPr>
        </p:nvSpPr>
        <p:spPr>
          <a:xfrm>
            <a:off x="2294097" y="5009713"/>
            <a:ext cx="3264669"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74" name="Title">
            <a:extLst>
              <a:ext uri="{FF2B5EF4-FFF2-40B4-BE49-F238E27FC236}">
                <a16:creationId xmlns:a16="http://schemas.microsoft.com/office/drawing/2014/main" xmlns="" id="{D23E7504-3E25-467B-8168-760D0DEC95D3}"/>
              </a:ext>
            </a:extLst>
          </p:cNvPr>
          <p:cNvSpPr txBox="1">
            <a:spLocks noGrp="1"/>
          </p:cNvSpPr>
          <p:nvPr>
            <p:ph type="body" sz="quarter" idx="190" hasCustomPrompt="1"/>
          </p:nvPr>
        </p:nvSpPr>
        <p:spPr>
          <a:xfrm>
            <a:off x="900940" y="4820385"/>
            <a:ext cx="1258143" cy="859543"/>
          </a:xfrm>
          <a:prstGeom prst="rect">
            <a:avLst/>
          </a:prstGeom>
        </p:spPr>
        <p:txBody>
          <a:bodyPr wrap="square" lIns="0" tIns="0" rIns="0" bIns="0" anchor="t">
            <a:no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6100" b="0" i="0" u="none" strike="noStrike" cap="none" spc="0" normalizeH="0" baseline="0" dirty="0">
                <a:ln>
                  <a:noFill/>
                </a:ln>
                <a:solidFill>
                  <a:srgbClr val="AAACB4"/>
                </a:solidFill>
                <a:effectLst/>
                <a:uFillTx/>
                <a:latin typeface="Roboto Bold"/>
                <a:ea typeface="Roboto Bold"/>
                <a:cs typeface="Roboto Bold"/>
                <a:sym typeface="Roboto Bold"/>
              </a:defRPr>
            </a:lvl1pPr>
          </a:lstStyle>
          <a:p>
            <a:pPr lvl="0"/>
            <a:r>
              <a:rPr lang="en-US" dirty="0"/>
              <a:t>00</a:t>
            </a:r>
          </a:p>
        </p:txBody>
      </p:sp>
      <p:sp>
        <p:nvSpPr>
          <p:cNvPr id="75" name="Double Click to edit text">
            <a:extLst>
              <a:ext uri="{FF2B5EF4-FFF2-40B4-BE49-F238E27FC236}">
                <a16:creationId xmlns:a16="http://schemas.microsoft.com/office/drawing/2014/main" xmlns="" id="{571B2787-25C0-48CE-AF0D-B1E54BAD00CF}"/>
              </a:ext>
            </a:extLst>
          </p:cNvPr>
          <p:cNvSpPr txBox="1">
            <a:spLocks noGrp="1"/>
          </p:cNvSpPr>
          <p:nvPr>
            <p:ph type="body" sz="quarter" idx="191" hasCustomPrompt="1"/>
          </p:nvPr>
        </p:nvSpPr>
        <p:spPr>
          <a:xfrm>
            <a:off x="7674336" y="1602817"/>
            <a:ext cx="3262794" cy="425243"/>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76" name="Title">
            <a:extLst>
              <a:ext uri="{FF2B5EF4-FFF2-40B4-BE49-F238E27FC236}">
                <a16:creationId xmlns:a16="http://schemas.microsoft.com/office/drawing/2014/main" xmlns="" id="{48ADA4B7-10B8-49B6-A6E1-2788F5587232}"/>
              </a:ext>
            </a:extLst>
          </p:cNvPr>
          <p:cNvSpPr txBox="1">
            <a:spLocks noGrp="1"/>
          </p:cNvSpPr>
          <p:nvPr>
            <p:ph type="body" sz="quarter" idx="192" hasCustomPrompt="1"/>
          </p:nvPr>
        </p:nvSpPr>
        <p:spPr>
          <a:xfrm>
            <a:off x="7672791" y="1324283"/>
            <a:ext cx="3264669"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77" name="Title">
            <a:extLst>
              <a:ext uri="{FF2B5EF4-FFF2-40B4-BE49-F238E27FC236}">
                <a16:creationId xmlns:a16="http://schemas.microsoft.com/office/drawing/2014/main" xmlns="" id="{3E407E9C-52BD-4985-94E3-631C9819C96D}"/>
              </a:ext>
            </a:extLst>
          </p:cNvPr>
          <p:cNvSpPr txBox="1">
            <a:spLocks noGrp="1"/>
          </p:cNvSpPr>
          <p:nvPr>
            <p:ph type="body" sz="quarter" idx="193" hasCustomPrompt="1"/>
          </p:nvPr>
        </p:nvSpPr>
        <p:spPr>
          <a:xfrm>
            <a:off x="6279633" y="1134955"/>
            <a:ext cx="1258143" cy="859543"/>
          </a:xfrm>
          <a:prstGeom prst="rect">
            <a:avLst/>
          </a:prstGeom>
        </p:spPr>
        <p:txBody>
          <a:bodyPr wrap="square" lIns="0" tIns="0" rIns="0" bIns="0" anchor="t">
            <a:no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6100" b="0" i="0" u="none" strike="noStrike" cap="none" spc="0" normalizeH="0" baseline="0" dirty="0">
                <a:ln>
                  <a:noFill/>
                </a:ln>
                <a:solidFill>
                  <a:srgbClr val="AAACB4"/>
                </a:solidFill>
                <a:effectLst/>
                <a:uFillTx/>
                <a:latin typeface="Roboto Bold"/>
                <a:ea typeface="Roboto Bold"/>
                <a:cs typeface="Roboto Bold"/>
                <a:sym typeface="Roboto Bold"/>
              </a:defRPr>
            </a:lvl1pPr>
          </a:lstStyle>
          <a:p>
            <a:pPr lvl="0"/>
            <a:r>
              <a:rPr lang="en-US" dirty="0"/>
              <a:t>00</a:t>
            </a:r>
          </a:p>
        </p:txBody>
      </p:sp>
      <p:sp>
        <p:nvSpPr>
          <p:cNvPr id="81" name="Double Click to edit text">
            <a:extLst>
              <a:ext uri="{FF2B5EF4-FFF2-40B4-BE49-F238E27FC236}">
                <a16:creationId xmlns:a16="http://schemas.microsoft.com/office/drawing/2014/main" xmlns="" id="{B83FE2FC-E062-4B54-831E-4EE753529F24}"/>
              </a:ext>
            </a:extLst>
          </p:cNvPr>
          <p:cNvSpPr txBox="1">
            <a:spLocks noGrp="1"/>
          </p:cNvSpPr>
          <p:nvPr>
            <p:ph type="body" sz="quarter" idx="194" hasCustomPrompt="1"/>
          </p:nvPr>
        </p:nvSpPr>
        <p:spPr>
          <a:xfrm>
            <a:off x="7674666" y="2832954"/>
            <a:ext cx="3262794" cy="425243"/>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82" name="Title">
            <a:extLst>
              <a:ext uri="{FF2B5EF4-FFF2-40B4-BE49-F238E27FC236}">
                <a16:creationId xmlns:a16="http://schemas.microsoft.com/office/drawing/2014/main" xmlns="" id="{28A6AE6A-A50A-4E8F-9F8F-408780899658}"/>
              </a:ext>
            </a:extLst>
          </p:cNvPr>
          <p:cNvSpPr txBox="1">
            <a:spLocks noGrp="1"/>
          </p:cNvSpPr>
          <p:nvPr>
            <p:ph type="body" sz="quarter" idx="195" hasCustomPrompt="1"/>
          </p:nvPr>
        </p:nvSpPr>
        <p:spPr>
          <a:xfrm>
            <a:off x="7673121" y="2554420"/>
            <a:ext cx="3264669"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83" name="Title">
            <a:extLst>
              <a:ext uri="{FF2B5EF4-FFF2-40B4-BE49-F238E27FC236}">
                <a16:creationId xmlns:a16="http://schemas.microsoft.com/office/drawing/2014/main" xmlns="" id="{F89C6558-E923-49B4-9386-22844ECE18CA}"/>
              </a:ext>
            </a:extLst>
          </p:cNvPr>
          <p:cNvSpPr txBox="1">
            <a:spLocks noGrp="1"/>
          </p:cNvSpPr>
          <p:nvPr>
            <p:ph type="body" sz="quarter" idx="196" hasCustomPrompt="1"/>
          </p:nvPr>
        </p:nvSpPr>
        <p:spPr>
          <a:xfrm>
            <a:off x="6279963" y="2365092"/>
            <a:ext cx="1258143" cy="859543"/>
          </a:xfrm>
          <a:prstGeom prst="rect">
            <a:avLst/>
          </a:prstGeom>
        </p:spPr>
        <p:txBody>
          <a:bodyPr wrap="square" lIns="0" tIns="0" rIns="0" bIns="0" anchor="t">
            <a:no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6100" b="0" i="0" u="none" strike="noStrike" cap="none" spc="0" normalizeH="0" baseline="0" dirty="0">
                <a:ln>
                  <a:noFill/>
                </a:ln>
                <a:solidFill>
                  <a:srgbClr val="AAACB4"/>
                </a:solidFill>
                <a:effectLst/>
                <a:uFillTx/>
                <a:latin typeface="Roboto Bold"/>
                <a:ea typeface="Roboto Bold"/>
                <a:cs typeface="Roboto Bold"/>
                <a:sym typeface="Roboto Bold"/>
              </a:defRPr>
            </a:lvl1pPr>
          </a:lstStyle>
          <a:p>
            <a:pPr lvl="0"/>
            <a:r>
              <a:rPr lang="en-US" dirty="0"/>
              <a:t>00</a:t>
            </a:r>
          </a:p>
        </p:txBody>
      </p:sp>
    </p:spTree>
    <p:extLst>
      <p:ext uri="{BB962C8B-B14F-4D97-AF65-F5344CB8AC3E}">
        <p14:creationId xmlns:p14="http://schemas.microsoft.com/office/powerpoint/2010/main" val="1695292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35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42" name="Text Placeholder 141">
            <a:extLst>
              <a:ext uri="{FF2B5EF4-FFF2-40B4-BE49-F238E27FC236}">
                <a16:creationId xmlns:a16="http://schemas.microsoft.com/office/drawing/2014/main" xmlns="" id="{2276E9E7-DEA9-49C8-B6A4-C413154F689F}"/>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143" name="Title">
            <a:extLst>
              <a:ext uri="{FF2B5EF4-FFF2-40B4-BE49-F238E27FC236}">
                <a16:creationId xmlns:a16="http://schemas.microsoft.com/office/drawing/2014/main" xmlns="" id="{AE172B63-66EA-4117-9919-06EB1C9B4C44}"/>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144" name="Double Click to edit text">
            <a:extLst>
              <a:ext uri="{FF2B5EF4-FFF2-40B4-BE49-F238E27FC236}">
                <a16:creationId xmlns:a16="http://schemas.microsoft.com/office/drawing/2014/main" xmlns="" id="{93B6E297-1FAD-491E-83AF-7A351E40187C}"/>
              </a:ext>
            </a:extLst>
          </p:cNvPr>
          <p:cNvSpPr txBox="1">
            <a:spLocks noGrp="1"/>
          </p:cNvSpPr>
          <p:nvPr>
            <p:ph type="body" sz="quarter" idx="176" hasCustomPrompt="1"/>
          </p:nvPr>
        </p:nvSpPr>
        <p:spPr>
          <a:xfrm>
            <a:off x="1548160" y="3852616"/>
            <a:ext cx="1849711" cy="425243"/>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45" name="Title">
            <a:extLst>
              <a:ext uri="{FF2B5EF4-FFF2-40B4-BE49-F238E27FC236}">
                <a16:creationId xmlns:a16="http://schemas.microsoft.com/office/drawing/2014/main" xmlns="" id="{0782E848-EA57-44D6-8891-8B7394A9E987}"/>
              </a:ext>
            </a:extLst>
          </p:cNvPr>
          <p:cNvSpPr txBox="1">
            <a:spLocks noGrp="1"/>
          </p:cNvSpPr>
          <p:nvPr>
            <p:ph type="body" sz="quarter" idx="177" hasCustomPrompt="1"/>
          </p:nvPr>
        </p:nvSpPr>
        <p:spPr>
          <a:xfrm>
            <a:off x="1547097" y="3574082"/>
            <a:ext cx="1850774" cy="204032"/>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146" name="Double Click to edit text">
            <a:extLst>
              <a:ext uri="{FF2B5EF4-FFF2-40B4-BE49-F238E27FC236}">
                <a16:creationId xmlns:a16="http://schemas.microsoft.com/office/drawing/2014/main" xmlns="" id="{7C13639B-7410-447A-B592-409BEA192CA0}"/>
              </a:ext>
            </a:extLst>
          </p:cNvPr>
          <p:cNvSpPr txBox="1">
            <a:spLocks noGrp="1"/>
          </p:cNvSpPr>
          <p:nvPr>
            <p:ph type="body" sz="quarter" idx="178" hasCustomPrompt="1"/>
          </p:nvPr>
        </p:nvSpPr>
        <p:spPr>
          <a:xfrm>
            <a:off x="2282878" y="2752281"/>
            <a:ext cx="2140856" cy="425243"/>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47" name="Title">
            <a:extLst>
              <a:ext uri="{FF2B5EF4-FFF2-40B4-BE49-F238E27FC236}">
                <a16:creationId xmlns:a16="http://schemas.microsoft.com/office/drawing/2014/main" xmlns="" id="{AE464BF4-13D4-4FB2-81DE-CB2F52D756C0}"/>
              </a:ext>
            </a:extLst>
          </p:cNvPr>
          <p:cNvSpPr txBox="1">
            <a:spLocks noGrp="1"/>
          </p:cNvSpPr>
          <p:nvPr>
            <p:ph type="body" sz="quarter" idx="179" hasCustomPrompt="1"/>
          </p:nvPr>
        </p:nvSpPr>
        <p:spPr>
          <a:xfrm>
            <a:off x="2281647" y="2473747"/>
            <a:ext cx="2142087" cy="204032"/>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152" name="Double Click to edit text">
            <a:extLst>
              <a:ext uri="{FF2B5EF4-FFF2-40B4-BE49-F238E27FC236}">
                <a16:creationId xmlns:a16="http://schemas.microsoft.com/office/drawing/2014/main" xmlns="" id="{269F1617-B4DA-454F-9FCD-E9DB79985142}"/>
              </a:ext>
            </a:extLst>
          </p:cNvPr>
          <p:cNvSpPr txBox="1">
            <a:spLocks noGrp="1"/>
          </p:cNvSpPr>
          <p:nvPr>
            <p:ph type="body" sz="quarter" idx="180" hasCustomPrompt="1"/>
          </p:nvPr>
        </p:nvSpPr>
        <p:spPr>
          <a:xfrm>
            <a:off x="8807217" y="3856601"/>
            <a:ext cx="1849711" cy="425243"/>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53" name="Title">
            <a:extLst>
              <a:ext uri="{FF2B5EF4-FFF2-40B4-BE49-F238E27FC236}">
                <a16:creationId xmlns:a16="http://schemas.microsoft.com/office/drawing/2014/main" xmlns="" id="{D4F2969F-4070-4AB8-AFC4-4FA7C45D177D}"/>
              </a:ext>
            </a:extLst>
          </p:cNvPr>
          <p:cNvSpPr txBox="1">
            <a:spLocks noGrp="1"/>
          </p:cNvSpPr>
          <p:nvPr>
            <p:ph type="body" sz="quarter" idx="181" hasCustomPrompt="1"/>
          </p:nvPr>
        </p:nvSpPr>
        <p:spPr>
          <a:xfrm>
            <a:off x="8806154" y="3578067"/>
            <a:ext cx="1850774"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154" name="Double Click to edit text">
            <a:extLst>
              <a:ext uri="{FF2B5EF4-FFF2-40B4-BE49-F238E27FC236}">
                <a16:creationId xmlns:a16="http://schemas.microsoft.com/office/drawing/2014/main" xmlns="" id="{2D96E94E-C24D-4612-A0A8-E73F8784DC9E}"/>
              </a:ext>
            </a:extLst>
          </p:cNvPr>
          <p:cNvSpPr txBox="1">
            <a:spLocks noGrp="1"/>
          </p:cNvSpPr>
          <p:nvPr>
            <p:ph type="body" sz="quarter" idx="182" hasCustomPrompt="1"/>
          </p:nvPr>
        </p:nvSpPr>
        <p:spPr>
          <a:xfrm>
            <a:off x="7769498" y="2752281"/>
            <a:ext cx="2140856" cy="425243"/>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55" name="Title">
            <a:extLst>
              <a:ext uri="{FF2B5EF4-FFF2-40B4-BE49-F238E27FC236}">
                <a16:creationId xmlns:a16="http://schemas.microsoft.com/office/drawing/2014/main" xmlns="" id="{E143A4A9-04D4-4227-AC2C-6663CB2B2DB6}"/>
              </a:ext>
            </a:extLst>
          </p:cNvPr>
          <p:cNvSpPr txBox="1">
            <a:spLocks noGrp="1"/>
          </p:cNvSpPr>
          <p:nvPr>
            <p:ph type="body" sz="quarter" idx="183" hasCustomPrompt="1"/>
          </p:nvPr>
        </p:nvSpPr>
        <p:spPr>
          <a:xfrm>
            <a:off x="7768267" y="2473747"/>
            <a:ext cx="2142087"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158" name="Double Click to edit text">
            <a:extLst>
              <a:ext uri="{FF2B5EF4-FFF2-40B4-BE49-F238E27FC236}">
                <a16:creationId xmlns:a16="http://schemas.microsoft.com/office/drawing/2014/main" xmlns="" id="{AD253766-8232-4C0D-8DCF-96B2B7094C8A}"/>
              </a:ext>
            </a:extLst>
          </p:cNvPr>
          <p:cNvSpPr txBox="1">
            <a:spLocks noGrp="1"/>
          </p:cNvSpPr>
          <p:nvPr>
            <p:ph type="body" sz="quarter" idx="184" hasCustomPrompt="1"/>
          </p:nvPr>
        </p:nvSpPr>
        <p:spPr>
          <a:xfrm>
            <a:off x="5026188" y="2008628"/>
            <a:ext cx="2140856" cy="425243"/>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59" name="Title">
            <a:extLst>
              <a:ext uri="{FF2B5EF4-FFF2-40B4-BE49-F238E27FC236}">
                <a16:creationId xmlns:a16="http://schemas.microsoft.com/office/drawing/2014/main" xmlns="" id="{6A7389E2-C30E-48FA-B44B-9EB6658D0AF0}"/>
              </a:ext>
            </a:extLst>
          </p:cNvPr>
          <p:cNvSpPr txBox="1">
            <a:spLocks noGrp="1"/>
          </p:cNvSpPr>
          <p:nvPr>
            <p:ph type="body" sz="quarter" idx="185" hasCustomPrompt="1"/>
          </p:nvPr>
        </p:nvSpPr>
        <p:spPr>
          <a:xfrm>
            <a:off x="5024957" y="1730094"/>
            <a:ext cx="2142087"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798375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38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79" name="Text Placeholder 178">
            <a:extLst>
              <a:ext uri="{FF2B5EF4-FFF2-40B4-BE49-F238E27FC236}">
                <a16:creationId xmlns:a16="http://schemas.microsoft.com/office/drawing/2014/main" xmlns="" id="{2783374E-8F8B-4832-9E05-58D7AF785A83}"/>
              </a:ext>
            </a:extLst>
          </p:cNvPr>
          <p:cNvSpPr>
            <a:spLocks noGrp="1"/>
          </p:cNvSpPr>
          <p:nvPr>
            <p:ph type="body" sz="quarter" idx="74"/>
          </p:nvPr>
        </p:nvSpPr>
        <p:spPr>
          <a:xfrm>
            <a:off x="634736"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180" name="Title">
            <a:extLst>
              <a:ext uri="{FF2B5EF4-FFF2-40B4-BE49-F238E27FC236}">
                <a16:creationId xmlns:a16="http://schemas.microsoft.com/office/drawing/2014/main" xmlns="" id="{19369793-825E-41AE-988D-8FE0BFF24DBA}"/>
              </a:ext>
            </a:extLst>
          </p:cNvPr>
          <p:cNvSpPr txBox="1">
            <a:spLocks noGrp="1"/>
          </p:cNvSpPr>
          <p:nvPr>
            <p:ph type="body" sz="quarter" idx="136" hasCustomPrompt="1"/>
          </p:nvPr>
        </p:nvSpPr>
        <p:spPr>
          <a:xfrm>
            <a:off x="634437" y="116913"/>
            <a:ext cx="10922529" cy="352969"/>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181" name="Double Click to edit text">
            <a:extLst>
              <a:ext uri="{FF2B5EF4-FFF2-40B4-BE49-F238E27FC236}">
                <a16:creationId xmlns:a16="http://schemas.microsoft.com/office/drawing/2014/main" xmlns="" id="{F2456717-710F-450B-BC21-A48AA0AE8318}"/>
              </a:ext>
            </a:extLst>
          </p:cNvPr>
          <p:cNvSpPr txBox="1">
            <a:spLocks noGrp="1"/>
          </p:cNvSpPr>
          <p:nvPr>
            <p:ph type="body" sz="quarter" idx="178" hasCustomPrompt="1"/>
          </p:nvPr>
        </p:nvSpPr>
        <p:spPr>
          <a:xfrm>
            <a:off x="2192163" y="2259332"/>
            <a:ext cx="2171738" cy="611935"/>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82" name="Title">
            <a:extLst>
              <a:ext uri="{FF2B5EF4-FFF2-40B4-BE49-F238E27FC236}">
                <a16:creationId xmlns:a16="http://schemas.microsoft.com/office/drawing/2014/main" xmlns="" id="{3C736CE5-1AB9-4942-8A4D-6775C7B259BD}"/>
              </a:ext>
            </a:extLst>
          </p:cNvPr>
          <p:cNvSpPr txBox="1">
            <a:spLocks noGrp="1"/>
          </p:cNvSpPr>
          <p:nvPr>
            <p:ph type="body" sz="quarter" idx="179" hasCustomPrompt="1"/>
          </p:nvPr>
        </p:nvSpPr>
        <p:spPr>
          <a:xfrm>
            <a:off x="2190900" y="1980798"/>
            <a:ext cx="2172987" cy="204032"/>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183" name="Double Click to edit text">
            <a:extLst>
              <a:ext uri="{FF2B5EF4-FFF2-40B4-BE49-F238E27FC236}">
                <a16:creationId xmlns:a16="http://schemas.microsoft.com/office/drawing/2014/main" xmlns="" id="{43B80F3A-2841-4333-938B-B7BA616E4787}"/>
              </a:ext>
            </a:extLst>
          </p:cNvPr>
          <p:cNvSpPr txBox="1">
            <a:spLocks noGrp="1"/>
          </p:cNvSpPr>
          <p:nvPr>
            <p:ph type="body" sz="quarter" idx="180" hasCustomPrompt="1"/>
          </p:nvPr>
        </p:nvSpPr>
        <p:spPr>
          <a:xfrm>
            <a:off x="1473363" y="3650327"/>
            <a:ext cx="2192046" cy="611935"/>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84" name="Title">
            <a:extLst>
              <a:ext uri="{FF2B5EF4-FFF2-40B4-BE49-F238E27FC236}">
                <a16:creationId xmlns:a16="http://schemas.microsoft.com/office/drawing/2014/main" xmlns="" id="{E34B900C-A621-4A42-A339-4E3E6C05FAFF}"/>
              </a:ext>
            </a:extLst>
          </p:cNvPr>
          <p:cNvSpPr txBox="1">
            <a:spLocks noGrp="1"/>
          </p:cNvSpPr>
          <p:nvPr>
            <p:ph type="body" sz="quarter" idx="181" hasCustomPrompt="1"/>
          </p:nvPr>
        </p:nvSpPr>
        <p:spPr>
          <a:xfrm>
            <a:off x="1472101" y="3371793"/>
            <a:ext cx="2193306" cy="204032"/>
          </a:xfrm>
          <a:prstGeom prst="rect">
            <a:avLst/>
          </a:prstGeom>
        </p:spPr>
        <p:txBody>
          <a:bodyPr wrap="square" lIns="0" tIns="0" rIns="0" bIns="0" anchor="t">
            <a:normAutofit/>
          </a:bodyPr>
          <a:lstStyle>
            <a:lvl1pPr marL="0" marR="0" indent="0" algn="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185" name="Double Click to edit text">
            <a:extLst>
              <a:ext uri="{FF2B5EF4-FFF2-40B4-BE49-F238E27FC236}">
                <a16:creationId xmlns:a16="http://schemas.microsoft.com/office/drawing/2014/main" xmlns="" id="{F44498E7-1716-447E-B5C5-A1D585A29612}"/>
              </a:ext>
            </a:extLst>
          </p:cNvPr>
          <p:cNvSpPr txBox="1">
            <a:spLocks noGrp="1"/>
          </p:cNvSpPr>
          <p:nvPr>
            <p:ph type="body" sz="quarter" idx="182" hasCustomPrompt="1"/>
          </p:nvPr>
        </p:nvSpPr>
        <p:spPr>
          <a:xfrm>
            <a:off x="7690611" y="2259332"/>
            <a:ext cx="2171738" cy="61193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86" name="Title">
            <a:extLst>
              <a:ext uri="{FF2B5EF4-FFF2-40B4-BE49-F238E27FC236}">
                <a16:creationId xmlns:a16="http://schemas.microsoft.com/office/drawing/2014/main" xmlns="" id="{3116B2C8-ABA8-47BD-B23C-92EC065B3F8D}"/>
              </a:ext>
            </a:extLst>
          </p:cNvPr>
          <p:cNvSpPr txBox="1">
            <a:spLocks noGrp="1"/>
          </p:cNvSpPr>
          <p:nvPr>
            <p:ph type="body" sz="quarter" idx="183" hasCustomPrompt="1"/>
          </p:nvPr>
        </p:nvSpPr>
        <p:spPr>
          <a:xfrm>
            <a:off x="7689348" y="1980798"/>
            <a:ext cx="2172987"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187" name="Double Click to edit text">
            <a:extLst>
              <a:ext uri="{FF2B5EF4-FFF2-40B4-BE49-F238E27FC236}">
                <a16:creationId xmlns:a16="http://schemas.microsoft.com/office/drawing/2014/main" xmlns="" id="{A00F63B9-0433-40F1-BA33-DF387F2BA23F}"/>
              </a:ext>
            </a:extLst>
          </p:cNvPr>
          <p:cNvSpPr txBox="1">
            <a:spLocks noGrp="1"/>
          </p:cNvSpPr>
          <p:nvPr>
            <p:ph type="body" sz="quarter" idx="184" hasCustomPrompt="1"/>
          </p:nvPr>
        </p:nvSpPr>
        <p:spPr>
          <a:xfrm>
            <a:off x="8551999" y="3580909"/>
            <a:ext cx="2178279" cy="61193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88" name="Title">
            <a:extLst>
              <a:ext uri="{FF2B5EF4-FFF2-40B4-BE49-F238E27FC236}">
                <a16:creationId xmlns:a16="http://schemas.microsoft.com/office/drawing/2014/main" xmlns="" id="{8B7935BD-4679-4242-9216-3254B4975D98}"/>
              </a:ext>
            </a:extLst>
          </p:cNvPr>
          <p:cNvSpPr txBox="1">
            <a:spLocks noGrp="1"/>
          </p:cNvSpPr>
          <p:nvPr>
            <p:ph type="body" sz="quarter" idx="185" hasCustomPrompt="1"/>
          </p:nvPr>
        </p:nvSpPr>
        <p:spPr>
          <a:xfrm>
            <a:off x="8550744" y="3302375"/>
            <a:ext cx="2179531"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419926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34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506" name="Text Placeholder 505">
            <a:extLst>
              <a:ext uri="{FF2B5EF4-FFF2-40B4-BE49-F238E27FC236}">
                <a16:creationId xmlns:a16="http://schemas.microsoft.com/office/drawing/2014/main" xmlns="" id="{D8A9FF4E-3194-426B-9839-3367AA0C2B24}"/>
              </a:ext>
            </a:extLst>
          </p:cNvPr>
          <p:cNvSpPr>
            <a:spLocks noGrp="1"/>
          </p:cNvSpPr>
          <p:nvPr>
            <p:ph type="body" sz="quarter" idx="137"/>
          </p:nvPr>
        </p:nvSpPr>
        <p:spPr>
          <a:xfrm>
            <a:off x="5936952"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507" name="Title">
            <a:extLst>
              <a:ext uri="{FF2B5EF4-FFF2-40B4-BE49-F238E27FC236}">
                <a16:creationId xmlns:a16="http://schemas.microsoft.com/office/drawing/2014/main" xmlns="" id="{CAD2893B-CF28-4F9C-8D0E-9AA3A820302E}"/>
              </a:ext>
            </a:extLst>
          </p:cNvPr>
          <p:cNvSpPr txBox="1">
            <a:spLocks noGrp="1"/>
          </p:cNvSpPr>
          <p:nvPr>
            <p:ph type="body" sz="quarter" idx="138" hasCustomPrompt="1"/>
          </p:nvPr>
        </p:nvSpPr>
        <p:spPr>
          <a:xfrm>
            <a:off x="634437" y="116913"/>
            <a:ext cx="10922529" cy="352969"/>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511" name="Double Click to edit text">
            <a:extLst>
              <a:ext uri="{FF2B5EF4-FFF2-40B4-BE49-F238E27FC236}">
                <a16:creationId xmlns:a16="http://schemas.microsoft.com/office/drawing/2014/main" xmlns="" id="{FC464FDF-51DD-4D66-BBC3-1EB97E6CCE81}"/>
              </a:ext>
            </a:extLst>
          </p:cNvPr>
          <p:cNvSpPr txBox="1">
            <a:spLocks noGrp="1"/>
          </p:cNvSpPr>
          <p:nvPr>
            <p:ph type="body" sz="quarter" idx="184" hasCustomPrompt="1"/>
          </p:nvPr>
        </p:nvSpPr>
        <p:spPr>
          <a:xfrm>
            <a:off x="1987229" y="5079870"/>
            <a:ext cx="2178279" cy="61193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12" name="Title">
            <a:extLst>
              <a:ext uri="{FF2B5EF4-FFF2-40B4-BE49-F238E27FC236}">
                <a16:creationId xmlns:a16="http://schemas.microsoft.com/office/drawing/2014/main" xmlns="" id="{44140879-F615-4F54-B61B-43D76BAE8F9A}"/>
              </a:ext>
            </a:extLst>
          </p:cNvPr>
          <p:cNvSpPr txBox="1">
            <a:spLocks noGrp="1"/>
          </p:cNvSpPr>
          <p:nvPr>
            <p:ph type="body" sz="quarter" idx="185" hasCustomPrompt="1"/>
          </p:nvPr>
        </p:nvSpPr>
        <p:spPr>
          <a:xfrm>
            <a:off x="1985975" y="4801336"/>
            <a:ext cx="2179531"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13" name="Text Placeholder 512">
            <a:extLst>
              <a:ext uri="{FF2B5EF4-FFF2-40B4-BE49-F238E27FC236}">
                <a16:creationId xmlns:a16="http://schemas.microsoft.com/office/drawing/2014/main" xmlns="" id="{7627E61F-7448-43D7-8C56-083138C21C0A}"/>
              </a:ext>
            </a:extLst>
          </p:cNvPr>
          <p:cNvSpPr>
            <a:spLocks noGrp="1"/>
          </p:cNvSpPr>
          <p:nvPr>
            <p:ph type="body" sz="quarter" idx="149"/>
          </p:nvPr>
        </p:nvSpPr>
        <p:spPr>
          <a:xfrm>
            <a:off x="1271826" y="4927599"/>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514" name="Title">
            <a:extLst>
              <a:ext uri="{FF2B5EF4-FFF2-40B4-BE49-F238E27FC236}">
                <a16:creationId xmlns:a16="http://schemas.microsoft.com/office/drawing/2014/main" xmlns="" id="{45645993-ECC6-4F45-8C52-9EE5E989AA25}"/>
              </a:ext>
            </a:extLst>
          </p:cNvPr>
          <p:cNvSpPr txBox="1">
            <a:spLocks noGrp="1"/>
          </p:cNvSpPr>
          <p:nvPr>
            <p:ph type="body" sz="quarter" idx="150" hasCustomPrompt="1"/>
          </p:nvPr>
        </p:nvSpPr>
        <p:spPr>
          <a:xfrm>
            <a:off x="1377303" y="5094598"/>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519" name="Double Click to edit text">
            <a:extLst>
              <a:ext uri="{FF2B5EF4-FFF2-40B4-BE49-F238E27FC236}">
                <a16:creationId xmlns:a16="http://schemas.microsoft.com/office/drawing/2014/main" xmlns="" id="{91925974-26C9-4924-A6D4-5B866DB521B3}"/>
              </a:ext>
            </a:extLst>
          </p:cNvPr>
          <p:cNvSpPr txBox="1">
            <a:spLocks noGrp="1"/>
          </p:cNvSpPr>
          <p:nvPr>
            <p:ph type="body" sz="quarter" idx="186" hasCustomPrompt="1"/>
          </p:nvPr>
        </p:nvSpPr>
        <p:spPr>
          <a:xfrm>
            <a:off x="5480999" y="5079870"/>
            <a:ext cx="2178279" cy="61193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20" name="Title">
            <a:extLst>
              <a:ext uri="{FF2B5EF4-FFF2-40B4-BE49-F238E27FC236}">
                <a16:creationId xmlns:a16="http://schemas.microsoft.com/office/drawing/2014/main" xmlns="" id="{9ADF9E25-E835-4C2F-A7B1-87825AC1365F}"/>
              </a:ext>
            </a:extLst>
          </p:cNvPr>
          <p:cNvSpPr txBox="1">
            <a:spLocks noGrp="1"/>
          </p:cNvSpPr>
          <p:nvPr>
            <p:ph type="body" sz="quarter" idx="187" hasCustomPrompt="1"/>
          </p:nvPr>
        </p:nvSpPr>
        <p:spPr>
          <a:xfrm>
            <a:off x="5479745" y="4801336"/>
            <a:ext cx="2179531"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21" name="Text Placeholder 520">
            <a:extLst>
              <a:ext uri="{FF2B5EF4-FFF2-40B4-BE49-F238E27FC236}">
                <a16:creationId xmlns:a16="http://schemas.microsoft.com/office/drawing/2014/main" xmlns="" id="{4154FCA7-EB17-4D16-8B79-DB10D49127F9}"/>
              </a:ext>
            </a:extLst>
          </p:cNvPr>
          <p:cNvSpPr>
            <a:spLocks noGrp="1"/>
          </p:cNvSpPr>
          <p:nvPr>
            <p:ph type="body" sz="quarter" idx="188"/>
          </p:nvPr>
        </p:nvSpPr>
        <p:spPr>
          <a:xfrm>
            <a:off x="4765596" y="4927599"/>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522" name="Title">
            <a:extLst>
              <a:ext uri="{FF2B5EF4-FFF2-40B4-BE49-F238E27FC236}">
                <a16:creationId xmlns:a16="http://schemas.microsoft.com/office/drawing/2014/main" xmlns="" id="{C7352905-F59A-49E2-BF94-C1E942434E7C}"/>
              </a:ext>
            </a:extLst>
          </p:cNvPr>
          <p:cNvSpPr txBox="1">
            <a:spLocks noGrp="1"/>
          </p:cNvSpPr>
          <p:nvPr>
            <p:ph type="body" sz="quarter" idx="189" hasCustomPrompt="1"/>
          </p:nvPr>
        </p:nvSpPr>
        <p:spPr>
          <a:xfrm>
            <a:off x="4871073" y="5094598"/>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527" name="Double Click to edit text">
            <a:extLst>
              <a:ext uri="{FF2B5EF4-FFF2-40B4-BE49-F238E27FC236}">
                <a16:creationId xmlns:a16="http://schemas.microsoft.com/office/drawing/2014/main" xmlns="" id="{09166A99-E8A0-4EA0-9FB5-DC004AE70850}"/>
              </a:ext>
            </a:extLst>
          </p:cNvPr>
          <p:cNvSpPr txBox="1">
            <a:spLocks noGrp="1"/>
          </p:cNvSpPr>
          <p:nvPr>
            <p:ph type="body" sz="quarter" idx="190" hasCustomPrompt="1"/>
          </p:nvPr>
        </p:nvSpPr>
        <p:spPr>
          <a:xfrm>
            <a:off x="8986199" y="5079870"/>
            <a:ext cx="2178279" cy="61193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28" name="Title">
            <a:extLst>
              <a:ext uri="{FF2B5EF4-FFF2-40B4-BE49-F238E27FC236}">
                <a16:creationId xmlns:a16="http://schemas.microsoft.com/office/drawing/2014/main" xmlns="" id="{7BF9EAF8-EB97-43E6-96F1-F4B14F15440E}"/>
              </a:ext>
            </a:extLst>
          </p:cNvPr>
          <p:cNvSpPr txBox="1">
            <a:spLocks noGrp="1"/>
          </p:cNvSpPr>
          <p:nvPr>
            <p:ph type="body" sz="quarter" idx="191" hasCustomPrompt="1"/>
          </p:nvPr>
        </p:nvSpPr>
        <p:spPr>
          <a:xfrm>
            <a:off x="8984945" y="4801336"/>
            <a:ext cx="2179531" cy="204032"/>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29" name="Text Placeholder 528">
            <a:extLst>
              <a:ext uri="{FF2B5EF4-FFF2-40B4-BE49-F238E27FC236}">
                <a16:creationId xmlns:a16="http://schemas.microsoft.com/office/drawing/2014/main" xmlns="" id="{5CE27585-3FD7-429D-8526-E7B0784F2200}"/>
              </a:ext>
            </a:extLst>
          </p:cNvPr>
          <p:cNvSpPr>
            <a:spLocks noGrp="1"/>
          </p:cNvSpPr>
          <p:nvPr>
            <p:ph type="body" sz="quarter" idx="192"/>
          </p:nvPr>
        </p:nvSpPr>
        <p:spPr>
          <a:xfrm>
            <a:off x="8270796" y="4927599"/>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3"/>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530" name="Title">
            <a:extLst>
              <a:ext uri="{FF2B5EF4-FFF2-40B4-BE49-F238E27FC236}">
                <a16:creationId xmlns:a16="http://schemas.microsoft.com/office/drawing/2014/main" xmlns="" id="{E3356478-C0B6-4A4C-9DD0-4E1DA7CDB05E}"/>
              </a:ext>
            </a:extLst>
          </p:cNvPr>
          <p:cNvSpPr txBox="1">
            <a:spLocks noGrp="1"/>
          </p:cNvSpPr>
          <p:nvPr>
            <p:ph type="body" sz="quarter" idx="193" hasCustomPrompt="1"/>
          </p:nvPr>
        </p:nvSpPr>
        <p:spPr>
          <a:xfrm>
            <a:off x="8376273" y="5094598"/>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531" name="Double Click to edit text">
            <a:extLst>
              <a:ext uri="{FF2B5EF4-FFF2-40B4-BE49-F238E27FC236}">
                <a16:creationId xmlns:a16="http://schemas.microsoft.com/office/drawing/2014/main" xmlns="" id="{EE5A543F-B566-470E-A7EF-4D05B39B923E}"/>
              </a:ext>
            </a:extLst>
          </p:cNvPr>
          <p:cNvSpPr txBox="1">
            <a:spLocks noGrp="1"/>
          </p:cNvSpPr>
          <p:nvPr>
            <p:ph type="body" sz="quarter" idx="194" hasCustomPrompt="1"/>
          </p:nvPr>
        </p:nvSpPr>
        <p:spPr>
          <a:xfrm>
            <a:off x="4363597" y="1190118"/>
            <a:ext cx="3481375" cy="660400"/>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32" name="Title">
            <a:extLst>
              <a:ext uri="{FF2B5EF4-FFF2-40B4-BE49-F238E27FC236}">
                <a16:creationId xmlns:a16="http://schemas.microsoft.com/office/drawing/2014/main" xmlns="" id="{63BD9DF8-911B-4177-BC53-22274A29AC60}"/>
              </a:ext>
            </a:extLst>
          </p:cNvPr>
          <p:cNvSpPr txBox="1">
            <a:spLocks noGrp="1"/>
          </p:cNvSpPr>
          <p:nvPr>
            <p:ph type="body" sz="quarter" idx="195" hasCustomPrompt="1"/>
          </p:nvPr>
        </p:nvSpPr>
        <p:spPr>
          <a:xfrm>
            <a:off x="4761650" y="2269153"/>
            <a:ext cx="2666142" cy="463551"/>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750" b="0" i="0" u="none" strike="noStrike" cap="none" spc="0" normalizeH="0" baseline="0" dirty="0">
                <a:ln>
                  <a:noFill/>
                </a:ln>
                <a:solidFill>
                  <a:srgbClr val="696F78"/>
                </a:solidFill>
                <a:effectLst/>
                <a:uFillTx/>
                <a:latin typeface="Roboto Bold"/>
                <a:ea typeface="Roboto Bold"/>
                <a:cs typeface="Roboto Bold"/>
                <a:sym typeface="Helvetica Neue"/>
              </a:defRPr>
            </a:lvl1pPr>
          </a:lstStyle>
          <a:p>
            <a:pPr lvl="0"/>
            <a:r>
              <a:rPr lang="en-US" dirty="0"/>
              <a:t>Title</a:t>
            </a:r>
          </a:p>
        </p:txBody>
      </p:sp>
    </p:spTree>
    <p:extLst>
      <p:ext uri="{BB962C8B-B14F-4D97-AF65-F5344CB8AC3E}">
        <p14:creationId xmlns:p14="http://schemas.microsoft.com/office/powerpoint/2010/main" val="241947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9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7" name="Picture Placeholder 16">
            <a:extLst>
              <a:ext uri="{FF2B5EF4-FFF2-40B4-BE49-F238E27FC236}">
                <a16:creationId xmlns:a16="http://schemas.microsoft.com/office/drawing/2014/main" xmlns="" id="{CDC3B707-A82C-4E00-B511-EEB4A8CAAFE0}"/>
              </a:ext>
            </a:extLst>
          </p:cNvPr>
          <p:cNvSpPr>
            <a:spLocks noGrp="1"/>
          </p:cNvSpPr>
          <p:nvPr>
            <p:ph type="pic" sz="quarter" idx="135" hasCustomPrompt="1"/>
          </p:nvPr>
        </p:nvSpPr>
        <p:spPr>
          <a:xfrm>
            <a:off x="6096000" y="1521"/>
            <a:ext cx="6096000" cy="6854958"/>
          </a:xfrm>
          <a:custGeom>
            <a:avLst/>
            <a:gdLst>
              <a:gd name="connsiteX0" fmla="*/ 0 w 12192000"/>
              <a:gd name="connsiteY0" fmla="*/ 0 h 13709916"/>
              <a:gd name="connsiteX1" fmla="*/ 12192000 w 12192000"/>
              <a:gd name="connsiteY1" fmla="*/ 0 h 13709916"/>
              <a:gd name="connsiteX2" fmla="*/ 12192000 w 12192000"/>
              <a:gd name="connsiteY2" fmla="*/ 13709916 h 13709916"/>
              <a:gd name="connsiteX3" fmla="*/ 0 w 12192000"/>
              <a:gd name="connsiteY3" fmla="*/ 13709916 h 13709916"/>
            </a:gdLst>
            <a:ahLst/>
            <a:cxnLst>
              <a:cxn ang="0">
                <a:pos x="connsiteX0" y="connsiteY0"/>
              </a:cxn>
              <a:cxn ang="0">
                <a:pos x="connsiteX1" y="connsiteY1"/>
              </a:cxn>
              <a:cxn ang="0">
                <a:pos x="connsiteX2" y="connsiteY2"/>
              </a:cxn>
              <a:cxn ang="0">
                <a:pos x="connsiteX3" y="connsiteY3"/>
              </a:cxn>
            </a:cxnLst>
            <a:rect l="l" t="t" r="r" b="b"/>
            <a:pathLst>
              <a:path w="12192000" h="13709916">
                <a:moveTo>
                  <a:pt x="0" y="0"/>
                </a:moveTo>
                <a:lnTo>
                  <a:pt x="12192000" y="0"/>
                </a:lnTo>
                <a:lnTo>
                  <a:pt x="12192000" y="13709916"/>
                </a:lnTo>
                <a:lnTo>
                  <a:pt x="0" y="13709916"/>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1818489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0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46" name="Title">
            <a:extLst>
              <a:ext uri="{FF2B5EF4-FFF2-40B4-BE49-F238E27FC236}">
                <a16:creationId xmlns:a16="http://schemas.microsoft.com/office/drawing/2014/main" xmlns="" id="{3B04A993-3AF0-4953-B249-64B5F8738CFF}"/>
              </a:ext>
            </a:extLst>
          </p:cNvPr>
          <p:cNvSpPr txBox="1">
            <a:spLocks noGrp="1"/>
          </p:cNvSpPr>
          <p:nvPr>
            <p:ph type="body" sz="quarter" idx="195" hasCustomPrompt="1"/>
          </p:nvPr>
        </p:nvSpPr>
        <p:spPr>
          <a:xfrm>
            <a:off x="7558858" y="849850"/>
            <a:ext cx="2666142" cy="463551"/>
          </a:xfrm>
          <a:prstGeom prst="rect">
            <a:avLst/>
          </a:prstGeom>
        </p:spPr>
        <p:txBody>
          <a:bodyPr wrap="square" lIns="0" tIns="0" rIns="0" bIns="0" anchor="ctr">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8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7" name="Title">
            <a:extLst>
              <a:ext uri="{FF2B5EF4-FFF2-40B4-BE49-F238E27FC236}">
                <a16:creationId xmlns:a16="http://schemas.microsoft.com/office/drawing/2014/main" xmlns="" id="{42C25D53-E4CE-49AE-A5E0-54D77EBA3B86}"/>
              </a:ext>
            </a:extLst>
          </p:cNvPr>
          <p:cNvSpPr txBox="1">
            <a:spLocks noGrp="1"/>
          </p:cNvSpPr>
          <p:nvPr>
            <p:ph type="body" sz="quarter" idx="196" hasCustomPrompt="1"/>
          </p:nvPr>
        </p:nvSpPr>
        <p:spPr>
          <a:xfrm>
            <a:off x="7558858" y="1510158"/>
            <a:ext cx="2666142" cy="463551"/>
          </a:xfrm>
          <a:prstGeom prst="rect">
            <a:avLst/>
          </a:prstGeom>
        </p:spPr>
        <p:txBody>
          <a:bodyPr wrap="square" lIns="0" tIns="0" rIns="0" bIns="0" anchor="ctr">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8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8" name="Title">
            <a:extLst>
              <a:ext uri="{FF2B5EF4-FFF2-40B4-BE49-F238E27FC236}">
                <a16:creationId xmlns:a16="http://schemas.microsoft.com/office/drawing/2014/main" xmlns="" id="{4DF7B4CE-24A3-48A4-8D4C-992C5C0771A4}"/>
              </a:ext>
            </a:extLst>
          </p:cNvPr>
          <p:cNvSpPr txBox="1">
            <a:spLocks noGrp="1"/>
          </p:cNvSpPr>
          <p:nvPr>
            <p:ph type="body" sz="quarter" idx="197" hasCustomPrompt="1"/>
          </p:nvPr>
        </p:nvSpPr>
        <p:spPr>
          <a:xfrm>
            <a:off x="7558858" y="2297603"/>
            <a:ext cx="2666142" cy="463551"/>
          </a:xfrm>
          <a:prstGeom prst="rect">
            <a:avLst/>
          </a:prstGeom>
        </p:spPr>
        <p:txBody>
          <a:bodyPr wrap="square" lIns="0" tIns="0" rIns="0" bIns="0" anchor="ctr">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8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9" name="Title">
            <a:extLst>
              <a:ext uri="{FF2B5EF4-FFF2-40B4-BE49-F238E27FC236}">
                <a16:creationId xmlns:a16="http://schemas.microsoft.com/office/drawing/2014/main" xmlns="" id="{A6D04D0A-83CB-4C59-AF7C-6B7FF008C2F5}"/>
              </a:ext>
            </a:extLst>
          </p:cNvPr>
          <p:cNvSpPr txBox="1">
            <a:spLocks noGrp="1"/>
          </p:cNvSpPr>
          <p:nvPr>
            <p:ph type="body" sz="quarter" idx="198" hasCustomPrompt="1"/>
          </p:nvPr>
        </p:nvSpPr>
        <p:spPr>
          <a:xfrm>
            <a:off x="7558858" y="3052026"/>
            <a:ext cx="2666142" cy="463551"/>
          </a:xfrm>
          <a:prstGeom prst="rect">
            <a:avLst/>
          </a:prstGeom>
        </p:spPr>
        <p:txBody>
          <a:bodyPr wrap="square" lIns="0" tIns="0" rIns="0" bIns="0" anchor="ctr">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8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0" name="Title">
            <a:extLst>
              <a:ext uri="{FF2B5EF4-FFF2-40B4-BE49-F238E27FC236}">
                <a16:creationId xmlns:a16="http://schemas.microsoft.com/office/drawing/2014/main" xmlns="" id="{5854A1EE-3CBB-4A37-ADA2-F651DC53215D}"/>
              </a:ext>
            </a:extLst>
          </p:cNvPr>
          <p:cNvSpPr txBox="1">
            <a:spLocks noGrp="1"/>
          </p:cNvSpPr>
          <p:nvPr>
            <p:ph type="body" sz="quarter" idx="199" hasCustomPrompt="1"/>
          </p:nvPr>
        </p:nvSpPr>
        <p:spPr>
          <a:xfrm>
            <a:off x="7558858" y="3875135"/>
            <a:ext cx="2666142" cy="463551"/>
          </a:xfrm>
          <a:prstGeom prst="rect">
            <a:avLst/>
          </a:prstGeom>
        </p:spPr>
        <p:txBody>
          <a:bodyPr wrap="square" lIns="0" tIns="0" rIns="0" bIns="0" anchor="ctr">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8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1" name="Title">
            <a:extLst>
              <a:ext uri="{FF2B5EF4-FFF2-40B4-BE49-F238E27FC236}">
                <a16:creationId xmlns:a16="http://schemas.microsoft.com/office/drawing/2014/main" xmlns="" id="{83273F20-0E11-4102-9C6A-8BDFB9FB6060}"/>
              </a:ext>
            </a:extLst>
          </p:cNvPr>
          <p:cNvSpPr txBox="1">
            <a:spLocks noGrp="1"/>
          </p:cNvSpPr>
          <p:nvPr>
            <p:ph type="body" sz="quarter" idx="200" hasCustomPrompt="1"/>
          </p:nvPr>
        </p:nvSpPr>
        <p:spPr>
          <a:xfrm>
            <a:off x="7558858" y="4538765"/>
            <a:ext cx="2666142" cy="463551"/>
          </a:xfrm>
          <a:prstGeom prst="rect">
            <a:avLst/>
          </a:prstGeom>
        </p:spPr>
        <p:txBody>
          <a:bodyPr wrap="square" lIns="0" tIns="0" rIns="0" bIns="0" anchor="ctr">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8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56" name="Title">
            <a:extLst>
              <a:ext uri="{FF2B5EF4-FFF2-40B4-BE49-F238E27FC236}">
                <a16:creationId xmlns:a16="http://schemas.microsoft.com/office/drawing/2014/main" xmlns="" id="{DB8596D3-21BE-47F8-989F-757DACA55B95}"/>
              </a:ext>
            </a:extLst>
          </p:cNvPr>
          <p:cNvSpPr txBox="1">
            <a:spLocks noGrp="1"/>
          </p:cNvSpPr>
          <p:nvPr>
            <p:ph type="body" sz="quarter" idx="138" hasCustomPrompt="1"/>
          </p:nvPr>
        </p:nvSpPr>
        <p:spPr>
          <a:xfrm>
            <a:off x="1283674" y="2625002"/>
            <a:ext cx="2827310"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57" name="Double Click to edit text">
            <a:extLst>
              <a:ext uri="{FF2B5EF4-FFF2-40B4-BE49-F238E27FC236}">
                <a16:creationId xmlns:a16="http://schemas.microsoft.com/office/drawing/2014/main" xmlns="" id="{18B39695-4E94-404F-97F5-04413F56FA46}"/>
              </a:ext>
            </a:extLst>
          </p:cNvPr>
          <p:cNvSpPr txBox="1">
            <a:spLocks noGrp="1"/>
          </p:cNvSpPr>
          <p:nvPr>
            <p:ph type="body" sz="quarter" idx="139" hasCustomPrompt="1"/>
          </p:nvPr>
        </p:nvSpPr>
        <p:spPr>
          <a:xfrm>
            <a:off x="1288321" y="3479131"/>
            <a:ext cx="4331429" cy="1445294"/>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58" name="Text Placeholder 25">
            <a:extLst>
              <a:ext uri="{FF2B5EF4-FFF2-40B4-BE49-F238E27FC236}">
                <a16:creationId xmlns:a16="http://schemas.microsoft.com/office/drawing/2014/main" xmlns="" id="{D4DAC164-BFD1-42DE-84EA-4980465AB2EF}"/>
              </a:ext>
            </a:extLst>
          </p:cNvPr>
          <p:cNvSpPr>
            <a:spLocks noGrp="1"/>
          </p:cNvSpPr>
          <p:nvPr>
            <p:ph type="body" sz="quarter" idx="74"/>
          </p:nvPr>
        </p:nvSpPr>
        <p:spPr>
          <a:xfrm>
            <a:off x="1273789" y="2215668"/>
            <a:ext cx="1083108"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59" name="Title">
            <a:extLst>
              <a:ext uri="{FF2B5EF4-FFF2-40B4-BE49-F238E27FC236}">
                <a16:creationId xmlns:a16="http://schemas.microsoft.com/office/drawing/2014/main" xmlns="" id="{744A305A-33A9-41DB-98A4-D0B7AD12DEC1}"/>
              </a:ext>
            </a:extLst>
          </p:cNvPr>
          <p:cNvSpPr txBox="1">
            <a:spLocks noGrp="1"/>
          </p:cNvSpPr>
          <p:nvPr>
            <p:ph type="body" sz="quarter" idx="140" hasCustomPrompt="1"/>
          </p:nvPr>
        </p:nvSpPr>
        <p:spPr>
          <a:xfrm>
            <a:off x="1294013" y="2240968"/>
            <a:ext cx="1004286"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Tree>
    <p:extLst>
      <p:ext uri="{BB962C8B-B14F-4D97-AF65-F5344CB8AC3E}">
        <p14:creationId xmlns:p14="http://schemas.microsoft.com/office/powerpoint/2010/main" val="270027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6_Header 01 (16:9)">
    <p:spTree>
      <p:nvGrpSpPr>
        <p:cNvPr id="1" name=""/>
        <p:cNvGrpSpPr/>
        <p:nvPr/>
      </p:nvGrpSpPr>
      <p:grpSpPr>
        <a:xfrm>
          <a:off x="0" y="0"/>
          <a:ext cx="0" cy="0"/>
          <a:chOff x="0" y="0"/>
          <a:chExt cx="0" cy="0"/>
        </a:xfrm>
      </p:grpSpPr>
      <p:sp>
        <p:nvSpPr>
          <p:cNvPr id="3" name="CELLA Business Template">
            <a:extLst>
              <a:ext uri="{FF2B5EF4-FFF2-40B4-BE49-F238E27FC236}">
                <a16:creationId xmlns:a16="http://schemas.microsoft.com/office/drawing/2014/main" xmlns="" id="{586A869B-CE79-4E75-8936-70B94B5997E8}"/>
              </a:ext>
            </a:extLst>
          </p:cNvPr>
          <p:cNvSpPr txBox="1"/>
          <p:nvPr userDrawn="1"/>
        </p:nvSpPr>
        <p:spPr>
          <a:xfrm>
            <a:off x="634438" y="6500416"/>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4" name="Line">
            <a:extLst>
              <a:ext uri="{FF2B5EF4-FFF2-40B4-BE49-F238E27FC236}">
                <a16:creationId xmlns:a16="http://schemas.microsoft.com/office/drawing/2014/main" xmlns="" id="{A82588C8-E403-4B70-9E81-57BCC5ADDA47}"/>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www.websitename.com">
            <a:extLst>
              <a:ext uri="{FF2B5EF4-FFF2-40B4-BE49-F238E27FC236}">
                <a16:creationId xmlns:a16="http://schemas.microsoft.com/office/drawing/2014/main" xmlns="" id="{F33C7F4D-B661-4D23-A560-202F89080735}"/>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7" name="Text Placeholder 16">
            <a:extLst>
              <a:ext uri="{FF2B5EF4-FFF2-40B4-BE49-F238E27FC236}">
                <a16:creationId xmlns:a16="http://schemas.microsoft.com/office/drawing/2014/main" xmlns="" id="{C728D2ED-84D5-474B-A645-3E966625580A}"/>
              </a:ext>
            </a:extLst>
          </p:cNvPr>
          <p:cNvSpPr>
            <a:spLocks noGrp="1"/>
          </p:cNvSpPr>
          <p:nvPr>
            <p:ph type="body" sz="quarter" idx="137"/>
          </p:nvPr>
        </p:nvSpPr>
        <p:spPr>
          <a:xfrm>
            <a:off x="5936952" y="538476"/>
            <a:ext cx="317500" cy="31751"/>
          </a:xfrm>
          <a:custGeom>
            <a:avLst/>
            <a:gdLst>
              <a:gd name="connsiteX0" fmla="*/ 0 w 635000"/>
              <a:gd name="connsiteY0" fmla="*/ 0 h 63501"/>
              <a:gd name="connsiteX1" fmla="*/ 635000 w 635000"/>
              <a:gd name="connsiteY1" fmla="*/ 0 h 63501"/>
              <a:gd name="connsiteX2" fmla="*/ 635000 w 635000"/>
              <a:gd name="connsiteY2" fmla="*/ 63501 h 63501"/>
              <a:gd name="connsiteX3" fmla="*/ 0 w 635000"/>
              <a:gd name="connsiteY3" fmla="*/ 63501 h 63501"/>
            </a:gdLst>
            <a:ahLst/>
            <a:cxnLst>
              <a:cxn ang="0">
                <a:pos x="connsiteX0" y="connsiteY0"/>
              </a:cxn>
              <a:cxn ang="0">
                <a:pos x="connsiteX1" y="connsiteY1"/>
              </a:cxn>
              <a:cxn ang="0">
                <a:pos x="connsiteX2" y="connsiteY2"/>
              </a:cxn>
              <a:cxn ang="0">
                <a:pos x="connsiteX3" y="connsiteY3"/>
              </a:cxn>
            </a:cxnLst>
            <a:rect l="l" t="t" r="r" b="b"/>
            <a:pathLst>
              <a:path w="635000" h="63501">
                <a:moveTo>
                  <a:pt x="0" y="0"/>
                </a:moveTo>
                <a:lnTo>
                  <a:pt x="635000" y="0"/>
                </a:lnTo>
                <a:lnTo>
                  <a:pt x="635000" y="63501"/>
                </a:lnTo>
                <a:lnTo>
                  <a:pt x="0" y="63501"/>
                </a:ln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18" name="Title">
            <a:extLst>
              <a:ext uri="{FF2B5EF4-FFF2-40B4-BE49-F238E27FC236}">
                <a16:creationId xmlns:a16="http://schemas.microsoft.com/office/drawing/2014/main" xmlns="" id="{8A6244BD-DC5A-42C6-9487-9622CADF3F20}"/>
              </a:ext>
            </a:extLst>
          </p:cNvPr>
          <p:cNvSpPr txBox="1">
            <a:spLocks noGrp="1"/>
          </p:cNvSpPr>
          <p:nvPr>
            <p:ph type="body" sz="quarter" idx="138" hasCustomPrompt="1"/>
          </p:nvPr>
        </p:nvSpPr>
        <p:spPr>
          <a:xfrm>
            <a:off x="634437" y="116913"/>
            <a:ext cx="10922529" cy="352969"/>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2500" b="0" i="0" u="none" strike="noStrike" cap="none" spc="0" normalizeH="0" baseline="0" dirty="0">
                <a:ln>
                  <a:noFill/>
                </a:ln>
                <a:solidFill>
                  <a:srgbClr val="1C1F25"/>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Title</a:t>
            </a:r>
          </a:p>
        </p:txBody>
      </p:sp>
      <p:sp>
        <p:nvSpPr>
          <p:cNvPr id="19" name="Double Click to edit text">
            <a:extLst>
              <a:ext uri="{FF2B5EF4-FFF2-40B4-BE49-F238E27FC236}">
                <a16:creationId xmlns:a16="http://schemas.microsoft.com/office/drawing/2014/main" xmlns="" id="{D75C9619-552B-4849-86BB-80BACFEB44AE}"/>
              </a:ext>
            </a:extLst>
          </p:cNvPr>
          <p:cNvSpPr txBox="1">
            <a:spLocks noGrp="1"/>
          </p:cNvSpPr>
          <p:nvPr>
            <p:ph type="body" sz="quarter" idx="142" hasCustomPrompt="1"/>
          </p:nvPr>
        </p:nvSpPr>
        <p:spPr>
          <a:xfrm>
            <a:off x="1933741" y="5302941"/>
            <a:ext cx="8323921" cy="44209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0" name="Double Click to edit text">
            <a:extLst>
              <a:ext uri="{FF2B5EF4-FFF2-40B4-BE49-F238E27FC236}">
                <a16:creationId xmlns:a16="http://schemas.microsoft.com/office/drawing/2014/main" xmlns="" id="{D3F0DBA9-1F07-40AD-B5A9-2111AB5F0B56}"/>
              </a:ext>
            </a:extLst>
          </p:cNvPr>
          <p:cNvSpPr txBox="1">
            <a:spLocks noGrp="1"/>
          </p:cNvSpPr>
          <p:nvPr>
            <p:ph type="body" sz="quarter" idx="143" hasCustomPrompt="1"/>
          </p:nvPr>
        </p:nvSpPr>
        <p:spPr>
          <a:xfrm>
            <a:off x="2010240" y="1223086"/>
            <a:ext cx="8323921" cy="442096"/>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1" name="Double Click to edit text">
            <a:extLst>
              <a:ext uri="{FF2B5EF4-FFF2-40B4-BE49-F238E27FC236}">
                <a16:creationId xmlns:a16="http://schemas.microsoft.com/office/drawing/2014/main" xmlns="" id="{52E2D2A3-D3AF-45E9-824A-06FCDC82B2A1}"/>
              </a:ext>
            </a:extLst>
          </p:cNvPr>
          <p:cNvSpPr txBox="1">
            <a:spLocks noGrp="1"/>
          </p:cNvSpPr>
          <p:nvPr>
            <p:ph type="body" sz="quarter" idx="184" hasCustomPrompt="1"/>
          </p:nvPr>
        </p:nvSpPr>
        <p:spPr>
          <a:xfrm>
            <a:off x="1299255" y="4435937"/>
            <a:ext cx="1558380" cy="40969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2" name="Title">
            <a:extLst>
              <a:ext uri="{FF2B5EF4-FFF2-40B4-BE49-F238E27FC236}">
                <a16:creationId xmlns:a16="http://schemas.microsoft.com/office/drawing/2014/main" xmlns="" id="{EEEFFD0B-5AB5-4E50-BA88-2EFAA5768323}"/>
              </a:ext>
            </a:extLst>
          </p:cNvPr>
          <p:cNvSpPr txBox="1">
            <a:spLocks noGrp="1"/>
          </p:cNvSpPr>
          <p:nvPr>
            <p:ph type="body" sz="quarter" idx="185" hasCustomPrompt="1"/>
          </p:nvPr>
        </p:nvSpPr>
        <p:spPr>
          <a:xfrm>
            <a:off x="1298182" y="4206933"/>
            <a:ext cx="1559276"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23" name="Double Click to edit text">
            <a:extLst>
              <a:ext uri="{FF2B5EF4-FFF2-40B4-BE49-F238E27FC236}">
                <a16:creationId xmlns:a16="http://schemas.microsoft.com/office/drawing/2014/main" xmlns="" id="{5D01C81B-962F-423B-87A3-9F2F8263DE46}"/>
              </a:ext>
            </a:extLst>
          </p:cNvPr>
          <p:cNvSpPr txBox="1">
            <a:spLocks noGrp="1"/>
          </p:cNvSpPr>
          <p:nvPr>
            <p:ph type="body" sz="quarter" idx="186" hasCustomPrompt="1"/>
          </p:nvPr>
        </p:nvSpPr>
        <p:spPr>
          <a:xfrm>
            <a:off x="3978698" y="4435937"/>
            <a:ext cx="1558380" cy="40969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4" name="Title">
            <a:extLst>
              <a:ext uri="{FF2B5EF4-FFF2-40B4-BE49-F238E27FC236}">
                <a16:creationId xmlns:a16="http://schemas.microsoft.com/office/drawing/2014/main" xmlns="" id="{69760999-FD7D-45B8-9B20-FC2CCDC43887}"/>
              </a:ext>
            </a:extLst>
          </p:cNvPr>
          <p:cNvSpPr txBox="1">
            <a:spLocks noGrp="1"/>
          </p:cNvSpPr>
          <p:nvPr>
            <p:ph type="body" sz="quarter" idx="187" hasCustomPrompt="1"/>
          </p:nvPr>
        </p:nvSpPr>
        <p:spPr>
          <a:xfrm>
            <a:off x="3977625" y="4206933"/>
            <a:ext cx="1559276"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25" name="Double Click to edit text">
            <a:extLst>
              <a:ext uri="{FF2B5EF4-FFF2-40B4-BE49-F238E27FC236}">
                <a16:creationId xmlns:a16="http://schemas.microsoft.com/office/drawing/2014/main" xmlns="" id="{85229207-BC9F-4938-B957-D8CF78A584EC}"/>
              </a:ext>
            </a:extLst>
          </p:cNvPr>
          <p:cNvSpPr txBox="1">
            <a:spLocks noGrp="1"/>
          </p:cNvSpPr>
          <p:nvPr>
            <p:ph type="body" sz="quarter" idx="188" hasCustomPrompt="1"/>
          </p:nvPr>
        </p:nvSpPr>
        <p:spPr>
          <a:xfrm>
            <a:off x="6658142" y="4435937"/>
            <a:ext cx="1558380" cy="40969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6" name="Title">
            <a:extLst>
              <a:ext uri="{FF2B5EF4-FFF2-40B4-BE49-F238E27FC236}">
                <a16:creationId xmlns:a16="http://schemas.microsoft.com/office/drawing/2014/main" xmlns="" id="{81A9501B-BFED-42C5-BB24-04E1C712B85C}"/>
              </a:ext>
            </a:extLst>
          </p:cNvPr>
          <p:cNvSpPr txBox="1">
            <a:spLocks noGrp="1"/>
          </p:cNvSpPr>
          <p:nvPr>
            <p:ph type="body" sz="quarter" idx="189" hasCustomPrompt="1"/>
          </p:nvPr>
        </p:nvSpPr>
        <p:spPr>
          <a:xfrm>
            <a:off x="6657068" y="4206933"/>
            <a:ext cx="1559276"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27" name="Double Click to edit text">
            <a:extLst>
              <a:ext uri="{FF2B5EF4-FFF2-40B4-BE49-F238E27FC236}">
                <a16:creationId xmlns:a16="http://schemas.microsoft.com/office/drawing/2014/main" xmlns="" id="{644CDAAC-ABE0-4C5B-B76C-5472D3CA2886}"/>
              </a:ext>
            </a:extLst>
          </p:cNvPr>
          <p:cNvSpPr txBox="1">
            <a:spLocks noGrp="1"/>
          </p:cNvSpPr>
          <p:nvPr>
            <p:ph type="body" sz="quarter" idx="190" hasCustomPrompt="1"/>
          </p:nvPr>
        </p:nvSpPr>
        <p:spPr>
          <a:xfrm>
            <a:off x="9337585" y="4435937"/>
            <a:ext cx="1558380" cy="40969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8" name="Title">
            <a:extLst>
              <a:ext uri="{FF2B5EF4-FFF2-40B4-BE49-F238E27FC236}">
                <a16:creationId xmlns:a16="http://schemas.microsoft.com/office/drawing/2014/main" xmlns="" id="{0781F44D-843E-4C54-BB92-0ABADE074F67}"/>
              </a:ext>
            </a:extLst>
          </p:cNvPr>
          <p:cNvSpPr txBox="1">
            <a:spLocks noGrp="1"/>
          </p:cNvSpPr>
          <p:nvPr>
            <p:ph type="body" sz="quarter" idx="191" hasCustomPrompt="1"/>
          </p:nvPr>
        </p:nvSpPr>
        <p:spPr>
          <a:xfrm>
            <a:off x="9336512" y="4206933"/>
            <a:ext cx="1559276" cy="204032"/>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29" name="Title">
            <a:extLst>
              <a:ext uri="{FF2B5EF4-FFF2-40B4-BE49-F238E27FC236}">
                <a16:creationId xmlns:a16="http://schemas.microsoft.com/office/drawing/2014/main" xmlns="" id="{F1C906CA-5287-4AAB-8939-AE2FE77714DB}"/>
              </a:ext>
            </a:extLst>
          </p:cNvPr>
          <p:cNvSpPr txBox="1">
            <a:spLocks noGrp="1"/>
          </p:cNvSpPr>
          <p:nvPr>
            <p:ph type="body" sz="quarter" idx="192" hasCustomPrompt="1"/>
          </p:nvPr>
        </p:nvSpPr>
        <p:spPr>
          <a:xfrm>
            <a:off x="1464952" y="2703957"/>
            <a:ext cx="1131589" cy="536680"/>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00</a:t>
            </a:r>
          </a:p>
        </p:txBody>
      </p:sp>
      <p:sp>
        <p:nvSpPr>
          <p:cNvPr id="30" name="Title">
            <a:extLst>
              <a:ext uri="{FF2B5EF4-FFF2-40B4-BE49-F238E27FC236}">
                <a16:creationId xmlns:a16="http://schemas.microsoft.com/office/drawing/2014/main" xmlns="" id="{3FBC9C3E-A51D-4EBC-86B7-1D090DA87BBE}"/>
              </a:ext>
            </a:extLst>
          </p:cNvPr>
          <p:cNvSpPr txBox="1">
            <a:spLocks noGrp="1"/>
          </p:cNvSpPr>
          <p:nvPr>
            <p:ph type="body" sz="quarter" idx="193" hasCustomPrompt="1"/>
          </p:nvPr>
        </p:nvSpPr>
        <p:spPr>
          <a:xfrm>
            <a:off x="2249139" y="2946162"/>
            <a:ext cx="342639" cy="204032"/>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a:t>
            </a:r>
          </a:p>
        </p:txBody>
      </p:sp>
      <p:sp>
        <p:nvSpPr>
          <p:cNvPr id="31" name="Title">
            <a:extLst>
              <a:ext uri="{FF2B5EF4-FFF2-40B4-BE49-F238E27FC236}">
                <a16:creationId xmlns:a16="http://schemas.microsoft.com/office/drawing/2014/main" xmlns="" id="{5C1C0455-5037-4AA5-B61E-E1C68C58E887}"/>
              </a:ext>
            </a:extLst>
          </p:cNvPr>
          <p:cNvSpPr txBox="1">
            <a:spLocks noGrp="1"/>
          </p:cNvSpPr>
          <p:nvPr>
            <p:ph type="body" sz="quarter" idx="194" hasCustomPrompt="1"/>
          </p:nvPr>
        </p:nvSpPr>
        <p:spPr>
          <a:xfrm>
            <a:off x="4146725" y="2705349"/>
            <a:ext cx="1131589" cy="536680"/>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00</a:t>
            </a:r>
          </a:p>
        </p:txBody>
      </p:sp>
      <p:sp>
        <p:nvSpPr>
          <p:cNvPr id="32" name="Title">
            <a:extLst>
              <a:ext uri="{FF2B5EF4-FFF2-40B4-BE49-F238E27FC236}">
                <a16:creationId xmlns:a16="http://schemas.microsoft.com/office/drawing/2014/main" xmlns="" id="{87388369-A317-4CE2-8FE2-B12EE163116B}"/>
              </a:ext>
            </a:extLst>
          </p:cNvPr>
          <p:cNvSpPr txBox="1">
            <a:spLocks noGrp="1"/>
          </p:cNvSpPr>
          <p:nvPr>
            <p:ph type="body" sz="quarter" idx="195" hasCustomPrompt="1"/>
          </p:nvPr>
        </p:nvSpPr>
        <p:spPr>
          <a:xfrm>
            <a:off x="4930912" y="2947554"/>
            <a:ext cx="342639" cy="204032"/>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a:t>
            </a:r>
          </a:p>
        </p:txBody>
      </p:sp>
      <p:sp>
        <p:nvSpPr>
          <p:cNvPr id="33" name="Title">
            <a:extLst>
              <a:ext uri="{FF2B5EF4-FFF2-40B4-BE49-F238E27FC236}">
                <a16:creationId xmlns:a16="http://schemas.microsoft.com/office/drawing/2014/main" xmlns="" id="{49B93F9D-9FB4-4EA0-992A-0F3F7B9C8AE3}"/>
              </a:ext>
            </a:extLst>
          </p:cNvPr>
          <p:cNvSpPr txBox="1">
            <a:spLocks noGrp="1"/>
          </p:cNvSpPr>
          <p:nvPr>
            <p:ph type="body" sz="quarter" idx="196" hasCustomPrompt="1"/>
          </p:nvPr>
        </p:nvSpPr>
        <p:spPr>
          <a:xfrm>
            <a:off x="6825324" y="2703566"/>
            <a:ext cx="1131589" cy="536680"/>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00</a:t>
            </a:r>
          </a:p>
        </p:txBody>
      </p:sp>
      <p:sp>
        <p:nvSpPr>
          <p:cNvPr id="34" name="Title">
            <a:extLst>
              <a:ext uri="{FF2B5EF4-FFF2-40B4-BE49-F238E27FC236}">
                <a16:creationId xmlns:a16="http://schemas.microsoft.com/office/drawing/2014/main" xmlns="" id="{823E844C-2196-4B1F-AA04-FF1BE4990EBD}"/>
              </a:ext>
            </a:extLst>
          </p:cNvPr>
          <p:cNvSpPr txBox="1">
            <a:spLocks noGrp="1"/>
          </p:cNvSpPr>
          <p:nvPr>
            <p:ph type="body" sz="quarter" idx="197" hasCustomPrompt="1"/>
          </p:nvPr>
        </p:nvSpPr>
        <p:spPr>
          <a:xfrm>
            <a:off x="7609511" y="2945771"/>
            <a:ext cx="342639" cy="204032"/>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a:t>
            </a:r>
          </a:p>
        </p:txBody>
      </p:sp>
      <p:sp>
        <p:nvSpPr>
          <p:cNvPr id="35" name="Title">
            <a:extLst>
              <a:ext uri="{FF2B5EF4-FFF2-40B4-BE49-F238E27FC236}">
                <a16:creationId xmlns:a16="http://schemas.microsoft.com/office/drawing/2014/main" xmlns="" id="{697C6457-4311-4A8D-BBF7-A83E984FCE0C}"/>
              </a:ext>
            </a:extLst>
          </p:cNvPr>
          <p:cNvSpPr txBox="1">
            <a:spLocks noGrp="1"/>
          </p:cNvSpPr>
          <p:nvPr>
            <p:ph type="body" sz="quarter" idx="198" hasCustomPrompt="1"/>
          </p:nvPr>
        </p:nvSpPr>
        <p:spPr>
          <a:xfrm>
            <a:off x="9500747" y="2704958"/>
            <a:ext cx="1131589" cy="536680"/>
          </a:xfrm>
          <a:prstGeom prst="rect">
            <a:avLst/>
          </a:prstGeom>
        </p:spPr>
        <p:txBody>
          <a:bodyPr wrap="square" lIns="0" tIns="0" rIns="0" bIns="0" anchor="t">
            <a:no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00</a:t>
            </a:r>
          </a:p>
        </p:txBody>
      </p:sp>
      <p:sp>
        <p:nvSpPr>
          <p:cNvPr id="36" name="Title">
            <a:extLst>
              <a:ext uri="{FF2B5EF4-FFF2-40B4-BE49-F238E27FC236}">
                <a16:creationId xmlns:a16="http://schemas.microsoft.com/office/drawing/2014/main" xmlns="" id="{83E15BD3-5F74-438F-AA64-145D662DEE07}"/>
              </a:ext>
            </a:extLst>
          </p:cNvPr>
          <p:cNvSpPr txBox="1">
            <a:spLocks noGrp="1"/>
          </p:cNvSpPr>
          <p:nvPr>
            <p:ph type="body" sz="quarter" idx="199" hasCustomPrompt="1"/>
          </p:nvPr>
        </p:nvSpPr>
        <p:spPr>
          <a:xfrm>
            <a:off x="10284934" y="2947163"/>
            <a:ext cx="342639" cy="204032"/>
          </a:xfrm>
          <a:prstGeom prst="rect">
            <a:avLst/>
          </a:prstGeom>
        </p:spPr>
        <p:txBody>
          <a:bodyPr wrap="square" lIns="0" tIns="0" rIns="0" bIns="0" anchor="t">
            <a:no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a:t>
            </a:r>
          </a:p>
        </p:txBody>
      </p:sp>
    </p:spTree>
    <p:extLst>
      <p:ext uri="{BB962C8B-B14F-4D97-AF65-F5344CB8AC3E}">
        <p14:creationId xmlns:p14="http://schemas.microsoft.com/office/powerpoint/2010/main" val="270809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4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21" name="Title">
            <a:extLst>
              <a:ext uri="{FF2B5EF4-FFF2-40B4-BE49-F238E27FC236}">
                <a16:creationId xmlns:a16="http://schemas.microsoft.com/office/drawing/2014/main" xmlns="" id="{7D8AC719-5E3E-4E98-82FA-BE5053D1B294}"/>
              </a:ext>
            </a:extLst>
          </p:cNvPr>
          <p:cNvSpPr txBox="1">
            <a:spLocks noGrp="1"/>
          </p:cNvSpPr>
          <p:nvPr>
            <p:ph type="body" sz="quarter" idx="138" hasCustomPrompt="1"/>
          </p:nvPr>
        </p:nvSpPr>
        <p:spPr>
          <a:xfrm>
            <a:off x="1277537" y="1553856"/>
            <a:ext cx="2827310"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22" name="Double Click to edit text">
            <a:extLst>
              <a:ext uri="{FF2B5EF4-FFF2-40B4-BE49-F238E27FC236}">
                <a16:creationId xmlns:a16="http://schemas.microsoft.com/office/drawing/2014/main" xmlns="" id="{4003270E-0932-4944-B505-D779E78DA491}"/>
              </a:ext>
            </a:extLst>
          </p:cNvPr>
          <p:cNvSpPr txBox="1">
            <a:spLocks noGrp="1"/>
          </p:cNvSpPr>
          <p:nvPr>
            <p:ph type="body" sz="quarter" idx="139" hasCustomPrompt="1"/>
          </p:nvPr>
        </p:nvSpPr>
        <p:spPr>
          <a:xfrm>
            <a:off x="1282184" y="2407985"/>
            <a:ext cx="4331429" cy="1445294"/>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3" name="Text Placeholder 25">
            <a:extLst>
              <a:ext uri="{FF2B5EF4-FFF2-40B4-BE49-F238E27FC236}">
                <a16:creationId xmlns:a16="http://schemas.microsoft.com/office/drawing/2014/main" xmlns="" id="{4954814D-8DE5-4286-BD9B-C4AEEF5C713A}"/>
              </a:ext>
            </a:extLst>
          </p:cNvPr>
          <p:cNvSpPr>
            <a:spLocks noGrp="1"/>
          </p:cNvSpPr>
          <p:nvPr>
            <p:ph type="body" sz="quarter" idx="74"/>
          </p:nvPr>
        </p:nvSpPr>
        <p:spPr>
          <a:xfrm>
            <a:off x="1267652" y="1144522"/>
            <a:ext cx="1083108"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24" name="Title">
            <a:extLst>
              <a:ext uri="{FF2B5EF4-FFF2-40B4-BE49-F238E27FC236}">
                <a16:creationId xmlns:a16="http://schemas.microsoft.com/office/drawing/2014/main" xmlns="" id="{C33F4021-4091-4275-A8D4-CADC0AFE5831}"/>
              </a:ext>
            </a:extLst>
          </p:cNvPr>
          <p:cNvSpPr txBox="1">
            <a:spLocks noGrp="1"/>
          </p:cNvSpPr>
          <p:nvPr>
            <p:ph type="body" sz="quarter" idx="140" hasCustomPrompt="1"/>
          </p:nvPr>
        </p:nvSpPr>
        <p:spPr>
          <a:xfrm>
            <a:off x="1287876" y="1169823"/>
            <a:ext cx="1004286"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
        <p:nvSpPr>
          <p:cNvPr id="27" name="Double Click to edit text">
            <a:extLst>
              <a:ext uri="{FF2B5EF4-FFF2-40B4-BE49-F238E27FC236}">
                <a16:creationId xmlns:a16="http://schemas.microsoft.com/office/drawing/2014/main" xmlns="" id="{BDED2805-AF09-4C86-8C16-D547D127930B}"/>
              </a:ext>
            </a:extLst>
          </p:cNvPr>
          <p:cNvSpPr txBox="1">
            <a:spLocks noGrp="1"/>
          </p:cNvSpPr>
          <p:nvPr>
            <p:ph type="body" sz="quarter" idx="151" hasCustomPrompt="1"/>
          </p:nvPr>
        </p:nvSpPr>
        <p:spPr>
          <a:xfrm>
            <a:off x="8914043" y="1995221"/>
            <a:ext cx="2010305" cy="431814"/>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28" name="Title">
            <a:extLst>
              <a:ext uri="{FF2B5EF4-FFF2-40B4-BE49-F238E27FC236}">
                <a16:creationId xmlns:a16="http://schemas.microsoft.com/office/drawing/2014/main" xmlns="" id="{6CDFC010-3046-443E-9C62-50930ABA09DE}"/>
              </a:ext>
            </a:extLst>
          </p:cNvPr>
          <p:cNvSpPr txBox="1">
            <a:spLocks noGrp="1"/>
          </p:cNvSpPr>
          <p:nvPr>
            <p:ph type="body" sz="quarter" idx="152" hasCustomPrompt="1"/>
          </p:nvPr>
        </p:nvSpPr>
        <p:spPr>
          <a:xfrm>
            <a:off x="8912606" y="1704076"/>
            <a:ext cx="2010305"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29" name="Text Placeholder 28">
            <a:extLst>
              <a:ext uri="{FF2B5EF4-FFF2-40B4-BE49-F238E27FC236}">
                <a16:creationId xmlns:a16="http://schemas.microsoft.com/office/drawing/2014/main" xmlns="" id="{E0B5D4CC-3F1C-4B44-83B2-476F445426D8}"/>
              </a:ext>
            </a:extLst>
          </p:cNvPr>
          <p:cNvSpPr>
            <a:spLocks noGrp="1"/>
          </p:cNvSpPr>
          <p:nvPr>
            <p:ph type="body" sz="quarter" idx="149"/>
          </p:nvPr>
        </p:nvSpPr>
        <p:spPr>
          <a:xfrm>
            <a:off x="8088971" y="1767291"/>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2"/>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30" name="Title">
            <a:extLst>
              <a:ext uri="{FF2B5EF4-FFF2-40B4-BE49-F238E27FC236}">
                <a16:creationId xmlns:a16="http://schemas.microsoft.com/office/drawing/2014/main" xmlns="" id="{EA592257-F4EF-40B4-B509-25DA6FBDB7FC}"/>
              </a:ext>
            </a:extLst>
          </p:cNvPr>
          <p:cNvSpPr txBox="1">
            <a:spLocks noGrp="1"/>
          </p:cNvSpPr>
          <p:nvPr>
            <p:ph type="body" sz="quarter" idx="150" hasCustomPrompt="1"/>
          </p:nvPr>
        </p:nvSpPr>
        <p:spPr>
          <a:xfrm>
            <a:off x="8194448" y="1934290"/>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39" name="Double Click to edit text">
            <a:extLst>
              <a:ext uri="{FF2B5EF4-FFF2-40B4-BE49-F238E27FC236}">
                <a16:creationId xmlns:a16="http://schemas.microsoft.com/office/drawing/2014/main" xmlns="" id="{138EA9D7-5663-4F5B-9331-AE47F0A19E2A}"/>
              </a:ext>
            </a:extLst>
          </p:cNvPr>
          <p:cNvSpPr txBox="1">
            <a:spLocks noGrp="1"/>
          </p:cNvSpPr>
          <p:nvPr>
            <p:ph type="body" sz="quarter" idx="157" hasCustomPrompt="1"/>
          </p:nvPr>
        </p:nvSpPr>
        <p:spPr>
          <a:xfrm>
            <a:off x="8914043" y="4721639"/>
            <a:ext cx="2010305" cy="431814"/>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0" name="Title">
            <a:extLst>
              <a:ext uri="{FF2B5EF4-FFF2-40B4-BE49-F238E27FC236}">
                <a16:creationId xmlns:a16="http://schemas.microsoft.com/office/drawing/2014/main" xmlns="" id="{DDD1C2D8-BB91-4876-81C6-A0DC37CCFF41}"/>
              </a:ext>
            </a:extLst>
          </p:cNvPr>
          <p:cNvSpPr txBox="1">
            <a:spLocks noGrp="1"/>
          </p:cNvSpPr>
          <p:nvPr>
            <p:ph type="body" sz="quarter" idx="158" hasCustomPrompt="1"/>
          </p:nvPr>
        </p:nvSpPr>
        <p:spPr>
          <a:xfrm>
            <a:off x="8912606" y="4430493"/>
            <a:ext cx="2010305"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1" name="Text Placeholder 40">
            <a:extLst>
              <a:ext uri="{FF2B5EF4-FFF2-40B4-BE49-F238E27FC236}">
                <a16:creationId xmlns:a16="http://schemas.microsoft.com/office/drawing/2014/main" xmlns="" id="{86C6F5E2-2540-4642-9870-6D78E64BBF9B}"/>
              </a:ext>
            </a:extLst>
          </p:cNvPr>
          <p:cNvSpPr>
            <a:spLocks noGrp="1"/>
          </p:cNvSpPr>
          <p:nvPr>
            <p:ph type="body" sz="quarter" idx="159"/>
          </p:nvPr>
        </p:nvSpPr>
        <p:spPr>
          <a:xfrm>
            <a:off x="8088971" y="4503234"/>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5"/>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2" name="Title">
            <a:extLst>
              <a:ext uri="{FF2B5EF4-FFF2-40B4-BE49-F238E27FC236}">
                <a16:creationId xmlns:a16="http://schemas.microsoft.com/office/drawing/2014/main" xmlns="" id="{F6B4F947-69EB-40C5-A439-220D7FDEFF91}"/>
              </a:ext>
            </a:extLst>
          </p:cNvPr>
          <p:cNvSpPr txBox="1">
            <a:spLocks noGrp="1"/>
          </p:cNvSpPr>
          <p:nvPr>
            <p:ph type="body" sz="quarter" idx="160" hasCustomPrompt="1"/>
          </p:nvPr>
        </p:nvSpPr>
        <p:spPr>
          <a:xfrm>
            <a:off x="8194448" y="4670232"/>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
        <p:nvSpPr>
          <p:cNvPr id="43" name="Double Click to edit text">
            <a:extLst>
              <a:ext uri="{FF2B5EF4-FFF2-40B4-BE49-F238E27FC236}">
                <a16:creationId xmlns:a16="http://schemas.microsoft.com/office/drawing/2014/main" xmlns="" id="{20537975-5665-427B-8FD7-573E160F74CB}"/>
              </a:ext>
            </a:extLst>
          </p:cNvPr>
          <p:cNvSpPr txBox="1">
            <a:spLocks noGrp="1"/>
          </p:cNvSpPr>
          <p:nvPr>
            <p:ph type="body" sz="quarter" idx="153" hasCustomPrompt="1"/>
          </p:nvPr>
        </p:nvSpPr>
        <p:spPr>
          <a:xfrm>
            <a:off x="8914043" y="3359791"/>
            <a:ext cx="2010305" cy="431814"/>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44" name="Title">
            <a:extLst>
              <a:ext uri="{FF2B5EF4-FFF2-40B4-BE49-F238E27FC236}">
                <a16:creationId xmlns:a16="http://schemas.microsoft.com/office/drawing/2014/main" xmlns="" id="{4B66C67E-F6B8-4D4A-B4A6-383A6C1418B1}"/>
              </a:ext>
            </a:extLst>
          </p:cNvPr>
          <p:cNvSpPr txBox="1">
            <a:spLocks noGrp="1"/>
          </p:cNvSpPr>
          <p:nvPr>
            <p:ph type="body" sz="quarter" idx="154" hasCustomPrompt="1"/>
          </p:nvPr>
        </p:nvSpPr>
        <p:spPr>
          <a:xfrm>
            <a:off x="8912606" y="3068645"/>
            <a:ext cx="2010305" cy="266438"/>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250" b="0" i="0" u="none" strike="noStrike" cap="none" spc="0" normalizeH="0" baseline="0" dirty="0">
                <a:ln>
                  <a:noFill/>
                </a:ln>
                <a:solidFill>
                  <a:srgbClr val="1C1F25"/>
                </a:solidFill>
                <a:effectLst/>
                <a:uFillTx/>
                <a:latin typeface="Roboto Bold"/>
                <a:ea typeface="Roboto Bold"/>
                <a:cs typeface="Roboto Bold"/>
                <a:sym typeface="Helvetica Neue"/>
              </a:defRPr>
            </a:lvl1pPr>
          </a:lstStyle>
          <a:p>
            <a:pPr lvl="0"/>
            <a:r>
              <a:rPr lang="en-US" dirty="0"/>
              <a:t>Title</a:t>
            </a:r>
          </a:p>
        </p:txBody>
      </p:sp>
      <p:sp>
        <p:nvSpPr>
          <p:cNvPr id="45" name="Text Placeholder 44">
            <a:extLst>
              <a:ext uri="{FF2B5EF4-FFF2-40B4-BE49-F238E27FC236}">
                <a16:creationId xmlns:a16="http://schemas.microsoft.com/office/drawing/2014/main" xmlns="" id="{C8F91297-271F-4C69-BBF1-BE08E4A1BDCF}"/>
              </a:ext>
            </a:extLst>
          </p:cNvPr>
          <p:cNvSpPr>
            <a:spLocks noGrp="1"/>
          </p:cNvSpPr>
          <p:nvPr>
            <p:ph type="body" sz="quarter" idx="155"/>
          </p:nvPr>
        </p:nvSpPr>
        <p:spPr>
          <a:xfrm>
            <a:off x="8088971" y="3141386"/>
            <a:ext cx="508001" cy="508001"/>
          </a:xfrm>
          <a:custGeom>
            <a:avLst/>
            <a:gdLst>
              <a:gd name="connsiteX0" fmla="*/ 508001 w 1016002"/>
              <a:gd name="connsiteY0" fmla="*/ 0 h 1016002"/>
              <a:gd name="connsiteX1" fmla="*/ 1016002 w 1016002"/>
              <a:gd name="connsiteY1" fmla="*/ 508001 h 1016002"/>
              <a:gd name="connsiteX2" fmla="*/ 508001 w 1016002"/>
              <a:gd name="connsiteY2" fmla="*/ 1016002 h 1016002"/>
              <a:gd name="connsiteX3" fmla="*/ 0 w 1016002"/>
              <a:gd name="connsiteY3" fmla="*/ 508001 h 1016002"/>
              <a:gd name="connsiteX4" fmla="*/ 508001 w 1016002"/>
              <a:gd name="connsiteY4" fmla="*/ 0 h 10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2" h="1016002">
                <a:moveTo>
                  <a:pt x="508001" y="0"/>
                </a:moveTo>
                <a:cubicBezTo>
                  <a:pt x="788562" y="0"/>
                  <a:pt x="1016002" y="227440"/>
                  <a:pt x="1016002" y="508001"/>
                </a:cubicBezTo>
                <a:cubicBezTo>
                  <a:pt x="1016002" y="788562"/>
                  <a:pt x="788562" y="1016002"/>
                  <a:pt x="508001" y="1016002"/>
                </a:cubicBezTo>
                <a:cubicBezTo>
                  <a:pt x="227440" y="1016002"/>
                  <a:pt x="0" y="788562"/>
                  <a:pt x="0" y="508001"/>
                </a:cubicBezTo>
                <a:cubicBezTo>
                  <a:pt x="0" y="227440"/>
                  <a:pt x="227440" y="0"/>
                  <a:pt x="508001" y="0"/>
                </a:cubicBezTo>
                <a:close/>
              </a:path>
            </a:pathLst>
          </a:custGeom>
          <a:solidFill>
            <a:schemeClr val="accent4"/>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46" name="Title">
            <a:extLst>
              <a:ext uri="{FF2B5EF4-FFF2-40B4-BE49-F238E27FC236}">
                <a16:creationId xmlns:a16="http://schemas.microsoft.com/office/drawing/2014/main" xmlns="" id="{8EFE5ECE-6E3A-428F-8A1B-53A574FCAFB2}"/>
              </a:ext>
            </a:extLst>
          </p:cNvPr>
          <p:cNvSpPr txBox="1">
            <a:spLocks noGrp="1"/>
          </p:cNvSpPr>
          <p:nvPr>
            <p:ph type="body" sz="quarter" idx="156" hasCustomPrompt="1"/>
          </p:nvPr>
        </p:nvSpPr>
        <p:spPr>
          <a:xfrm>
            <a:off x="8194448" y="3308384"/>
            <a:ext cx="297187" cy="178139"/>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125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00</a:t>
            </a:r>
          </a:p>
        </p:txBody>
      </p:sp>
    </p:spTree>
    <p:extLst>
      <p:ext uri="{BB962C8B-B14F-4D97-AF65-F5344CB8AC3E}">
        <p14:creationId xmlns:p14="http://schemas.microsoft.com/office/powerpoint/2010/main" val="1315237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51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5" name="Title">
            <a:extLst>
              <a:ext uri="{FF2B5EF4-FFF2-40B4-BE49-F238E27FC236}">
                <a16:creationId xmlns:a16="http://schemas.microsoft.com/office/drawing/2014/main" xmlns="" id="{98B7272C-C6B1-4D94-A8E1-A838C8CC14C5}"/>
              </a:ext>
            </a:extLst>
          </p:cNvPr>
          <p:cNvSpPr txBox="1">
            <a:spLocks noGrp="1"/>
          </p:cNvSpPr>
          <p:nvPr>
            <p:ph type="body" sz="quarter" idx="138" hasCustomPrompt="1"/>
          </p:nvPr>
        </p:nvSpPr>
        <p:spPr>
          <a:xfrm>
            <a:off x="1268975" y="2840880"/>
            <a:ext cx="2843332"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16" name="Double Click to edit text">
            <a:extLst>
              <a:ext uri="{FF2B5EF4-FFF2-40B4-BE49-F238E27FC236}">
                <a16:creationId xmlns:a16="http://schemas.microsoft.com/office/drawing/2014/main" xmlns="" id="{C754DDD0-7D4B-489F-A4C7-954473CCDCA5}"/>
              </a:ext>
            </a:extLst>
          </p:cNvPr>
          <p:cNvSpPr txBox="1">
            <a:spLocks noGrp="1"/>
          </p:cNvSpPr>
          <p:nvPr>
            <p:ph type="body" sz="quarter" idx="139" hasCustomPrompt="1"/>
          </p:nvPr>
        </p:nvSpPr>
        <p:spPr>
          <a:xfrm>
            <a:off x="1268975" y="3695009"/>
            <a:ext cx="4322180" cy="1583971"/>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7" name="Text Placeholder 25">
            <a:extLst>
              <a:ext uri="{FF2B5EF4-FFF2-40B4-BE49-F238E27FC236}">
                <a16:creationId xmlns:a16="http://schemas.microsoft.com/office/drawing/2014/main" xmlns="" id="{678F00C7-8872-48B4-B203-BEF5B580CDCB}"/>
              </a:ext>
            </a:extLst>
          </p:cNvPr>
          <p:cNvSpPr>
            <a:spLocks noGrp="1"/>
          </p:cNvSpPr>
          <p:nvPr>
            <p:ph type="body" sz="quarter" idx="140"/>
          </p:nvPr>
        </p:nvSpPr>
        <p:spPr>
          <a:xfrm>
            <a:off x="1268975" y="2431546"/>
            <a:ext cx="108924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18" name="Title">
            <a:extLst>
              <a:ext uri="{FF2B5EF4-FFF2-40B4-BE49-F238E27FC236}">
                <a16:creationId xmlns:a16="http://schemas.microsoft.com/office/drawing/2014/main" xmlns="" id="{D19A769F-E76D-43B0-8550-30D2288DC8C9}"/>
              </a:ext>
            </a:extLst>
          </p:cNvPr>
          <p:cNvSpPr txBox="1">
            <a:spLocks noGrp="1"/>
          </p:cNvSpPr>
          <p:nvPr>
            <p:ph type="body" sz="quarter" idx="141" hasCustomPrompt="1"/>
          </p:nvPr>
        </p:nvSpPr>
        <p:spPr>
          <a:xfrm>
            <a:off x="1289644" y="2456846"/>
            <a:ext cx="1009977"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Tree>
    <p:extLst>
      <p:ext uri="{BB962C8B-B14F-4D97-AF65-F5344CB8AC3E}">
        <p14:creationId xmlns:p14="http://schemas.microsoft.com/office/powerpoint/2010/main" val="306749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52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仓耳玄三M W05" panose="02020400000000000000" pitchFamily="18" charset="-122"/>
                <a:ea typeface="仓耳玄三M W05" panose="02020400000000000000" pitchFamily="18" charset="-122"/>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latin typeface="仓耳玄三M W05" panose="02020400000000000000" pitchFamily="18" charset="-122"/>
                <a:ea typeface="仓耳玄三M W05" panose="02020400000000000000" pitchFamily="18" charset="-122"/>
              </a:rPr>
              <a:t>www.websitename.com</a:t>
            </a:r>
          </a:p>
        </p:txBody>
      </p:sp>
      <p:sp>
        <p:nvSpPr>
          <p:cNvPr id="15" name="Title">
            <a:extLst>
              <a:ext uri="{FF2B5EF4-FFF2-40B4-BE49-F238E27FC236}">
                <a16:creationId xmlns:a16="http://schemas.microsoft.com/office/drawing/2014/main" xmlns="" id="{FF3B1124-95E4-4E9A-A2AA-F5B5B896F092}"/>
              </a:ext>
            </a:extLst>
          </p:cNvPr>
          <p:cNvSpPr txBox="1">
            <a:spLocks noGrp="1"/>
          </p:cNvSpPr>
          <p:nvPr>
            <p:ph type="body" sz="quarter" idx="138" hasCustomPrompt="1"/>
          </p:nvPr>
        </p:nvSpPr>
        <p:spPr>
          <a:xfrm>
            <a:off x="7256206" y="2873468"/>
            <a:ext cx="2843332" cy="461665"/>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1C1F25"/>
                </a:solidFill>
                <a:effectLst/>
                <a:uFillTx/>
                <a:latin typeface="Comfortaa"/>
                <a:ea typeface="Comfortaa"/>
                <a:cs typeface="Comfortaa"/>
                <a:sym typeface="Comfortaa"/>
              </a:defRPr>
            </a:lvl1pPr>
          </a:lstStyle>
          <a:p>
            <a:pPr lvl="0"/>
            <a:r>
              <a:rPr lang="en-US" dirty="0"/>
              <a:t>Title</a:t>
            </a:r>
          </a:p>
        </p:txBody>
      </p:sp>
      <p:sp>
        <p:nvSpPr>
          <p:cNvPr id="16" name="Double Click to edit text">
            <a:extLst>
              <a:ext uri="{FF2B5EF4-FFF2-40B4-BE49-F238E27FC236}">
                <a16:creationId xmlns:a16="http://schemas.microsoft.com/office/drawing/2014/main" xmlns="" id="{CBA8E19B-57B7-4DFD-897A-BF51DD203D2A}"/>
              </a:ext>
            </a:extLst>
          </p:cNvPr>
          <p:cNvSpPr txBox="1">
            <a:spLocks noGrp="1"/>
          </p:cNvSpPr>
          <p:nvPr>
            <p:ph type="body" sz="quarter" idx="139" hasCustomPrompt="1"/>
          </p:nvPr>
        </p:nvSpPr>
        <p:spPr>
          <a:xfrm>
            <a:off x="7256206" y="3727597"/>
            <a:ext cx="4322180" cy="1583971"/>
          </a:xfrm>
          <a:prstGeom prst="rect">
            <a:avLst/>
          </a:prstGeom>
        </p:spPr>
        <p:txBody>
          <a:bodyPr wrap="square" lIns="0" tIns="0" rIns="0" bIns="0" anchor="t">
            <a:normAutofit/>
          </a:bodyPr>
          <a:lstStyle>
            <a:lvl1pPr marL="0" marR="0" indent="0" algn="l"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6A6E77"/>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17" name="Text Placeholder 25">
            <a:extLst>
              <a:ext uri="{FF2B5EF4-FFF2-40B4-BE49-F238E27FC236}">
                <a16:creationId xmlns:a16="http://schemas.microsoft.com/office/drawing/2014/main" xmlns="" id="{363FFB24-6399-403B-B42F-75B8C4B32548}"/>
              </a:ext>
            </a:extLst>
          </p:cNvPr>
          <p:cNvSpPr>
            <a:spLocks noGrp="1"/>
          </p:cNvSpPr>
          <p:nvPr>
            <p:ph type="body" sz="quarter" idx="140"/>
          </p:nvPr>
        </p:nvSpPr>
        <p:spPr>
          <a:xfrm>
            <a:off x="7256206" y="2464134"/>
            <a:ext cx="1089245" cy="205184"/>
          </a:xfrm>
          <a:custGeom>
            <a:avLst/>
            <a:gdLst>
              <a:gd name="connsiteX0" fmla="*/ 0 w 2228174"/>
              <a:gd name="connsiteY0" fmla="*/ 0 h 410369"/>
              <a:gd name="connsiteX1" fmla="*/ 2228174 w 2228174"/>
              <a:gd name="connsiteY1" fmla="*/ 0 h 410369"/>
              <a:gd name="connsiteX2" fmla="*/ 2228174 w 2228174"/>
              <a:gd name="connsiteY2" fmla="*/ 410369 h 410369"/>
              <a:gd name="connsiteX3" fmla="*/ 0 w 2228174"/>
              <a:gd name="connsiteY3" fmla="*/ 410369 h 410369"/>
            </a:gdLst>
            <a:ahLst/>
            <a:cxnLst>
              <a:cxn ang="0">
                <a:pos x="connsiteX0" y="connsiteY0"/>
              </a:cxn>
              <a:cxn ang="0">
                <a:pos x="connsiteX1" y="connsiteY1"/>
              </a:cxn>
              <a:cxn ang="0">
                <a:pos x="connsiteX2" y="connsiteY2"/>
              </a:cxn>
              <a:cxn ang="0">
                <a:pos x="connsiteX3" y="connsiteY3"/>
              </a:cxn>
            </a:cxnLst>
            <a:rect l="l" t="t" r="r" b="b"/>
            <a:pathLst>
              <a:path w="2228174" h="410369">
                <a:moveTo>
                  <a:pt x="0" y="0"/>
                </a:moveTo>
                <a:lnTo>
                  <a:pt x="2228174" y="0"/>
                </a:lnTo>
                <a:lnTo>
                  <a:pt x="2228174" y="410369"/>
                </a:lnTo>
                <a:lnTo>
                  <a:pt x="0" y="410369"/>
                </a:lnTo>
                <a:close/>
              </a:path>
            </a:pathLst>
          </a:custGeom>
          <a:solidFill>
            <a:schemeClr val="accent2"/>
          </a:solidFill>
        </p:spPr>
        <p:txBody>
          <a:bodyPr wrap="square" anchor="b">
            <a:normAutofit/>
          </a:bodyPr>
          <a:lstStyle>
            <a:lvl1pPr algn="ctr">
              <a:defRPr lang="en-US" sz="100" dirty="0">
                <a:solidFill>
                  <a:srgbClr val="0A6CD1">
                    <a:alpha val="0"/>
                  </a:srgbClr>
                </a:solidFill>
              </a:defRPr>
            </a:lvl1pPr>
          </a:lstStyle>
          <a:p>
            <a:pPr lvl="0"/>
            <a:endParaRPr lang="en-US" dirty="0"/>
          </a:p>
        </p:txBody>
      </p:sp>
      <p:sp>
        <p:nvSpPr>
          <p:cNvPr id="18" name="Title">
            <a:extLst>
              <a:ext uri="{FF2B5EF4-FFF2-40B4-BE49-F238E27FC236}">
                <a16:creationId xmlns:a16="http://schemas.microsoft.com/office/drawing/2014/main" xmlns="" id="{D74D890B-815D-400D-8381-72581B39A70F}"/>
              </a:ext>
            </a:extLst>
          </p:cNvPr>
          <p:cNvSpPr txBox="1">
            <a:spLocks noGrp="1"/>
          </p:cNvSpPr>
          <p:nvPr>
            <p:ph type="body" sz="quarter" idx="141" hasCustomPrompt="1"/>
          </p:nvPr>
        </p:nvSpPr>
        <p:spPr>
          <a:xfrm>
            <a:off x="7276875" y="2489435"/>
            <a:ext cx="1009977" cy="153889"/>
          </a:xfrm>
          <a:prstGeom prst="rect">
            <a:avLst/>
          </a:prstGeom>
        </p:spPr>
        <p:txBody>
          <a:bodyPr wrap="square" lIns="0" tIns="0" rIns="0" bIns="0" anchor="t">
            <a:normAutofit/>
          </a:bodyPr>
          <a:lstStyle>
            <a:lvl1pPr marL="0" marR="0" indent="0" algn="l" defTabSz="412750" rtl="0" fontAlgn="auto" latinLnBrk="0" hangingPunct="0">
              <a:lnSpc>
                <a:spcPct val="10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Roboto Bold"/>
                <a:ea typeface="Roboto Bold"/>
                <a:cs typeface="Roboto Bold"/>
                <a:sym typeface="Roboto Bold"/>
              </a:defRPr>
            </a:lvl1pPr>
          </a:lstStyle>
          <a:p>
            <a:pPr lvl="0"/>
            <a:r>
              <a:rPr lang="en-US" dirty="0"/>
              <a:t>Title</a:t>
            </a:r>
          </a:p>
        </p:txBody>
      </p:sp>
    </p:spTree>
    <p:extLst>
      <p:ext uri="{BB962C8B-B14F-4D97-AF65-F5344CB8AC3E}">
        <p14:creationId xmlns:p14="http://schemas.microsoft.com/office/powerpoint/2010/main" val="3674746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54_Header 01 (16:9)">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C151161D-72CB-4141-9778-B4EBBFC41D0F}"/>
              </a:ext>
            </a:extLst>
          </p:cNvPr>
          <p:cNvSpPr>
            <a:spLocks noGrp="1"/>
          </p:cNvSpPr>
          <p:nvPr>
            <p:ph type="pic" sz="quarter" idx="135" hasCustomPrompt="1"/>
          </p:nvPr>
        </p:nvSpPr>
        <p:spPr>
          <a:xfrm>
            <a:off x="-1" y="-1"/>
            <a:ext cx="12192000" cy="6858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4000" h="13716000">
                <a:moveTo>
                  <a:pt x="0" y="0"/>
                </a:moveTo>
                <a:lnTo>
                  <a:pt x="24384000" y="0"/>
                </a:lnTo>
                <a:lnTo>
                  <a:pt x="24384000" y="13716000"/>
                </a:lnTo>
                <a:lnTo>
                  <a:pt x="0" y="13716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3013442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56_Header 01 (16:9)">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C151161D-72CB-4141-9778-B4EBBFC41D0F}"/>
              </a:ext>
            </a:extLst>
          </p:cNvPr>
          <p:cNvSpPr>
            <a:spLocks noGrp="1"/>
          </p:cNvSpPr>
          <p:nvPr>
            <p:ph type="pic" sz="quarter" idx="135" hasCustomPrompt="1"/>
          </p:nvPr>
        </p:nvSpPr>
        <p:spPr>
          <a:xfrm>
            <a:off x="-1" y="-1"/>
            <a:ext cx="12192000" cy="6858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4000" h="13716000">
                <a:moveTo>
                  <a:pt x="0" y="0"/>
                </a:moveTo>
                <a:lnTo>
                  <a:pt x="24384000" y="0"/>
                </a:lnTo>
                <a:lnTo>
                  <a:pt x="24384000" y="13716000"/>
                </a:lnTo>
                <a:lnTo>
                  <a:pt x="0" y="13716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2" name="Text Placeholder 11">
            <a:extLst>
              <a:ext uri="{FF2B5EF4-FFF2-40B4-BE49-F238E27FC236}">
                <a16:creationId xmlns:a16="http://schemas.microsoft.com/office/drawing/2014/main" xmlns="" id="{246C3347-9CF9-4992-BDCB-F485F664516D}"/>
              </a:ext>
            </a:extLst>
          </p:cNvPr>
          <p:cNvSpPr>
            <a:spLocks noGrp="1"/>
          </p:cNvSpPr>
          <p:nvPr>
            <p:ph type="body" sz="quarter" idx="74"/>
          </p:nvPr>
        </p:nvSpPr>
        <p:spPr>
          <a:xfrm>
            <a:off x="-1" y="342900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chemeClr val="accent1"/>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6" name="Double Click to edit text">
            <a:extLst>
              <a:ext uri="{FF2B5EF4-FFF2-40B4-BE49-F238E27FC236}">
                <a16:creationId xmlns:a16="http://schemas.microsoft.com/office/drawing/2014/main" xmlns="" id="{62419004-1E57-487E-957A-C5CDB18A8419}"/>
              </a:ext>
            </a:extLst>
          </p:cNvPr>
          <p:cNvSpPr txBox="1">
            <a:spLocks noGrp="1"/>
          </p:cNvSpPr>
          <p:nvPr>
            <p:ph type="body" sz="quarter" idx="125" hasCustomPrompt="1"/>
          </p:nvPr>
        </p:nvSpPr>
        <p:spPr>
          <a:xfrm>
            <a:off x="3301491" y="5237115"/>
            <a:ext cx="5589018" cy="660401"/>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7" name="Title">
            <a:extLst>
              <a:ext uri="{FF2B5EF4-FFF2-40B4-BE49-F238E27FC236}">
                <a16:creationId xmlns:a16="http://schemas.microsoft.com/office/drawing/2014/main" xmlns="" id="{FD40098F-9161-4FFE-B796-0C9D792D094B}"/>
              </a:ext>
            </a:extLst>
          </p:cNvPr>
          <p:cNvSpPr txBox="1">
            <a:spLocks noGrp="1"/>
          </p:cNvSpPr>
          <p:nvPr>
            <p:ph type="body" sz="quarter" idx="136" hasCustomPrompt="1"/>
          </p:nvPr>
        </p:nvSpPr>
        <p:spPr>
          <a:xfrm>
            <a:off x="2885429" y="4381178"/>
            <a:ext cx="6257132" cy="479655"/>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000" b="1" i="0" u="none" strike="noStrike" cap="none" spc="0" normalizeH="0" baseline="0" dirty="0">
                <a:ln>
                  <a:noFill/>
                </a:ln>
                <a:solidFill>
                  <a:srgbClr val="F7F9FF"/>
                </a:solidFill>
                <a:effectLst/>
                <a:uFillTx/>
                <a:latin typeface="Comfortaa"/>
                <a:ea typeface="Comfortaa"/>
                <a:cs typeface="Comfortaa"/>
                <a:sym typeface="Helvetica Neue"/>
              </a:defRPr>
            </a:lvl1pPr>
          </a:lstStyle>
          <a:p>
            <a:pPr lvl="0"/>
            <a:r>
              <a:rPr lang="en-US" dirty="0"/>
              <a:t>Title</a:t>
            </a:r>
          </a:p>
        </p:txBody>
      </p:sp>
    </p:spTree>
    <p:extLst>
      <p:ext uri="{BB962C8B-B14F-4D97-AF65-F5344CB8AC3E}">
        <p14:creationId xmlns:p14="http://schemas.microsoft.com/office/powerpoint/2010/main" val="144279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55_Header 01 (16:9)">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B611B013-52E7-41B0-A439-EB779D2CE3A3}"/>
              </a:ext>
            </a:extLst>
          </p:cNvPr>
          <p:cNvSpPr>
            <a:spLocks noGrp="1"/>
          </p:cNvSpPr>
          <p:nvPr>
            <p:ph type="pic" sz="quarter" idx="135" hasCustomPrompt="1"/>
          </p:nvPr>
        </p:nvSpPr>
        <p:spPr>
          <a:xfrm>
            <a:off x="-1" y="-1"/>
            <a:ext cx="12192000" cy="6858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4000" h="13716000">
                <a:moveTo>
                  <a:pt x="0" y="0"/>
                </a:moveTo>
                <a:lnTo>
                  <a:pt x="24384000" y="0"/>
                </a:lnTo>
                <a:lnTo>
                  <a:pt x="24384000" y="13716000"/>
                </a:lnTo>
                <a:lnTo>
                  <a:pt x="0" y="13716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359814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57_Header 01 (16:9)">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B611B013-52E7-41B0-A439-EB779D2CE3A3}"/>
              </a:ext>
            </a:extLst>
          </p:cNvPr>
          <p:cNvSpPr>
            <a:spLocks noGrp="1"/>
          </p:cNvSpPr>
          <p:nvPr>
            <p:ph type="pic" sz="quarter" idx="135" hasCustomPrompt="1"/>
          </p:nvPr>
        </p:nvSpPr>
        <p:spPr>
          <a:xfrm>
            <a:off x="-1" y="-1"/>
            <a:ext cx="12192000" cy="6858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4000" h="13716000">
                <a:moveTo>
                  <a:pt x="0" y="0"/>
                </a:moveTo>
                <a:lnTo>
                  <a:pt x="24384000" y="0"/>
                </a:lnTo>
                <a:lnTo>
                  <a:pt x="24384000" y="13716000"/>
                </a:lnTo>
                <a:lnTo>
                  <a:pt x="0" y="13716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2" name="Text Placeholder 11">
            <a:extLst>
              <a:ext uri="{FF2B5EF4-FFF2-40B4-BE49-F238E27FC236}">
                <a16:creationId xmlns:a16="http://schemas.microsoft.com/office/drawing/2014/main" xmlns="" id="{5D933E11-33CA-4F44-A8D7-4888A85B5F64}"/>
              </a:ext>
            </a:extLst>
          </p:cNvPr>
          <p:cNvSpPr>
            <a:spLocks noGrp="1"/>
          </p:cNvSpPr>
          <p:nvPr>
            <p:ph type="body" sz="quarter" idx="74"/>
          </p:nvPr>
        </p:nvSpPr>
        <p:spPr>
          <a:xfrm>
            <a:off x="-1" y="0"/>
            <a:ext cx="12192000" cy="6858001"/>
          </a:xfrm>
          <a:custGeom>
            <a:avLst/>
            <a:gdLst>
              <a:gd name="connsiteX0" fmla="*/ 0 w 24384000"/>
              <a:gd name="connsiteY0" fmla="*/ 0 h 13716001"/>
              <a:gd name="connsiteX1" fmla="*/ 24384000 w 24384000"/>
              <a:gd name="connsiteY1" fmla="*/ 0 h 13716001"/>
              <a:gd name="connsiteX2" fmla="*/ 24384000 w 24384000"/>
              <a:gd name="connsiteY2" fmla="*/ 13716001 h 13716001"/>
              <a:gd name="connsiteX3" fmla="*/ 0 w 24384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24384000" h="13716001">
                <a:moveTo>
                  <a:pt x="0" y="0"/>
                </a:moveTo>
                <a:lnTo>
                  <a:pt x="24384000" y="0"/>
                </a:lnTo>
                <a:lnTo>
                  <a:pt x="24384000" y="13716001"/>
                </a:lnTo>
                <a:lnTo>
                  <a:pt x="0" y="13716001"/>
                </a:lnTo>
                <a:close/>
              </a:path>
            </a:pathLst>
          </a:custGeom>
          <a:solidFill>
            <a:srgbClr val="0D0F12">
              <a:alpha val="70000"/>
            </a:srgbClr>
          </a:solidFill>
        </p:spPr>
        <p:txBody>
          <a:bodyPr wrap="square" anchor="b">
            <a:noAutofit/>
          </a:bodyPr>
          <a:lstStyle>
            <a:lvl1pPr algn="ctr">
              <a:defRPr lang="en-US" sz="100" dirty="0">
                <a:solidFill>
                  <a:srgbClr val="0A6CD1">
                    <a:alpha val="0"/>
                  </a:srgbClr>
                </a:solidFill>
              </a:defRPr>
            </a:lvl1pPr>
          </a:lstStyle>
          <a:p>
            <a:pPr lvl="0"/>
            <a:endParaRPr lang="en-US" dirty="0"/>
          </a:p>
        </p:txBody>
      </p:sp>
      <p:sp>
        <p:nvSpPr>
          <p:cNvPr id="6" name="Double Click to edit text">
            <a:extLst>
              <a:ext uri="{FF2B5EF4-FFF2-40B4-BE49-F238E27FC236}">
                <a16:creationId xmlns:a16="http://schemas.microsoft.com/office/drawing/2014/main" xmlns="" id="{438603FE-C683-4D80-925C-056DFE65790E}"/>
              </a:ext>
            </a:extLst>
          </p:cNvPr>
          <p:cNvSpPr txBox="1">
            <a:spLocks noGrp="1"/>
          </p:cNvSpPr>
          <p:nvPr>
            <p:ph type="body" sz="quarter" idx="125" hasCustomPrompt="1"/>
          </p:nvPr>
        </p:nvSpPr>
        <p:spPr>
          <a:xfrm>
            <a:off x="3301491" y="3548937"/>
            <a:ext cx="5589018" cy="660401"/>
          </a:xfrm>
          <a:prstGeom prst="rect">
            <a:avLst/>
          </a:prstGeom>
        </p:spPr>
        <p:txBody>
          <a:bodyPr wrap="square" lIns="0" tIns="0" rIns="0" bIns="0" anchor="t">
            <a:normAutofit/>
          </a:bodyPr>
          <a:lstStyle>
            <a:lvl1pPr marL="0" marR="0" indent="0" algn="ctr" defTabSz="412750" rtl="0" fontAlgn="auto" latinLnBrk="0" hangingPunct="0">
              <a:lnSpc>
                <a:spcPct val="150000"/>
              </a:lnSpc>
              <a:spcBef>
                <a:spcPts val="0"/>
              </a:spcBef>
              <a:spcAft>
                <a:spcPts val="0"/>
              </a:spcAft>
              <a:buClrTx/>
              <a:buSzTx/>
              <a:buFontTx/>
              <a:buNone/>
              <a:tabLst/>
              <a:defRPr kumimoji="0" lang="en-US" sz="1000" b="0" i="0" u="none" strike="noStrike" cap="none" spc="0" normalizeH="0" baseline="0" dirty="0">
                <a:ln>
                  <a:noFill/>
                </a:ln>
                <a:solidFill>
                  <a:srgbClr val="F7F9FF"/>
                </a:solidFill>
                <a:effectLst/>
                <a:uFillTx/>
                <a:latin typeface="仓耳玄三M W05" panose="02020400000000000000" pitchFamily="18" charset="-122"/>
                <a:ea typeface="仓耳玄三M W05" panose="02020400000000000000" pitchFamily="18" charset="-122"/>
                <a:cs typeface="仓耳玄三M W05" panose="02020400000000000000" pitchFamily="18" charset="-122"/>
                <a:sym typeface="Helvetica Neue"/>
              </a:defRPr>
            </a:lvl1pPr>
          </a:lstStyle>
          <a:p>
            <a:pPr lvl="0"/>
            <a:r>
              <a:rPr lang="en-US" dirty="0"/>
              <a:t>Double click to edit text</a:t>
            </a:r>
          </a:p>
        </p:txBody>
      </p:sp>
      <p:sp>
        <p:nvSpPr>
          <p:cNvPr id="7" name="Title">
            <a:extLst>
              <a:ext uri="{FF2B5EF4-FFF2-40B4-BE49-F238E27FC236}">
                <a16:creationId xmlns:a16="http://schemas.microsoft.com/office/drawing/2014/main" xmlns="" id="{51DE5F5E-84DB-4D8A-B625-622198C56D1C}"/>
              </a:ext>
            </a:extLst>
          </p:cNvPr>
          <p:cNvSpPr txBox="1">
            <a:spLocks noGrp="1"/>
          </p:cNvSpPr>
          <p:nvPr>
            <p:ph type="body" sz="quarter" idx="136" hasCustomPrompt="1"/>
          </p:nvPr>
        </p:nvSpPr>
        <p:spPr>
          <a:xfrm>
            <a:off x="2967434" y="2645073"/>
            <a:ext cx="6257132" cy="479655"/>
          </a:xfrm>
          <a:prstGeom prst="rect">
            <a:avLst/>
          </a:prstGeom>
        </p:spPr>
        <p:txBody>
          <a:bodyPr wrap="square" lIns="0" tIns="0" rIns="0" bIns="0" anchor="t">
            <a:normAutofit/>
          </a:bodyPr>
          <a:lstStyle>
            <a:lvl1pPr marL="0" marR="0" indent="0" algn="ctr" defTabSz="412750" rtl="0" fontAlgn="auto" latinLnBrk="0" hangingPunct="0">
              <a:lnSpc>
                <a:spcPct val="100000"/>
              </a:lnSpc>
              <a:spcBef>
                <a:spcPts val="0"/>
              </a:spcBef>
              <a:spcAft>
                <a:spcPts val="0"/>
              </a:spcAft>
              <a:buClrTx/>
              <a:buSzTx/>
              <a:buFontTx/>
              <a:buNone/>
              <a:tabLst/>
              <a:defRPr kumimoji="0" lang="en-US" sz="3000" b="1" i="0" u="none" strike="noStrike" cap="none" spc="0" normalizeH="0" baseline="0" dirty="0">
                <a:ln>
                  <a:noFill/>
                </a:ln>
                <a:solidFill>
                  <a:srgbClr val="F7F9FF"/>
                </a:solidFill>
                <a:effectLst/>
                <a:uFillTx/>
                <a:latin typeface="Comfortaa"/>
                <a:ea typeface="Comfortaa"/>
                <a:cs typeface="Comfortaa"/>
                <a:sym typeface="Helvetica Neue"/>
              </a:defRPr>
            </a:lvl1pPr>
          </a:lstStyle>
          <a:p>
            <a:pPr lvl="0"/>
            <a:r>
              <a:rPr lang="en-US" dirty="0"/>
              <a:t>Title</a:t>
            </a:r>
          </a:p>
        </p:txBody>
      </p:sp>
    </p:spTree>
    <p:extLst>
      <p:ext uri="{BB962C8B-B14F-4D97-AF65-F5344CB8AC3E}">
        <p14:creationId xmlns:p14="http://schemas.microsoft.com/office/powerpoint/2010/main" val="82777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37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2.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790" r:id="rId2"/>
    <p:sldLayoutId id="2147483789" r:id="rId3"/>
    <p:sldLayoutId id="2147483788" r:id="rId4"/>
    <p:sldLayoutId id="2147483787" r:id="rId5"/>
    <p:sldLayoutId id="2147483651"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1" r:id="rId22"/>
    <p:sldLayoutId id="2147483672" r:id="rId23"/>
    <p:sldLayoutId id="2147483673" r:id="rId24"/>
    <p:sldLayoutId id="2147483675" r:id="rId25"/>
    <p:sldLayoutId id="2147483676" r:id="rId26"/>
    <p:sldLayoutId id="2147483678" r:id="rId27"/>
    <p:sldLayoutId id="2147483680" r:id="rId28"/>
    <p:sldLayoutId id="2147483681" r:id="rId29"/>
    <p:sldLayoutId id="2147483682" r:id="rId30"/>
    <p:sldLayoutId id="2147483684" r:id="rId31"/>
    <p:sldLayoutId id="2147483685" r:id="rId32"/>
    <p:sldLayoutId id="2147483687" r:id="rId33"/>
    <p:sldLayoutId id="2147483689" r:id="rId34"/>
    <p:sldLayoutId id="2147483690"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 id="2147483702" r:id="rId45"/>
    <p:sldLayoutId id="2147483704" r:id="rId46"/>
    <p:sldLayoutId id="2147483705" r:id="rId47"/>
    <p:sldLayoutId id="2147483706" r:id="rId48"/>
    <p:sldLayoutId id="2147483707" r:id="rId49"/>
    <p:sldLayoutId id="2147483708" r:id="rId50"/>
    <p:sldLayoutId id="2147483709" r:id="rId51"/>
    <p:sldLayoutId id="2147483710" r:id="rId52"/>
    <p:sldLayoutId id="2147483712" r:id="rId53"/>
    <p:sldLayoutId id="2147483714" r:id="rId54"/>
    <p:sldLayoutId id="2147483716" r:id="rId55"/>
    <p:sldLayoutId id="2147483718" r:id="rId56"/>
    <p:sldLayoutId id="2147483719" r:id="rId57"/>
    <p:sldLayoutId id="2147483720" r:id="rId58"/>
    <p:sldLayoutId id="2147483721" r:id="rId59"/>
    <p:sldLayoutId id="2147483722" r:id="rId60"/>
    <p:sldLayoutId id="2147483723" r:id="rId61"/>
    <p:sldLayoutId id="2147483724" r:id="rId62"/>
    <p:sldLayoutId id="2147483725" r:id="rId63"/>
    <p:sldLayoutId id="2147483726" r:id="rId64"/>
    <p:sldLayoutId id="2147483727" r:id="rId65"/>
    <p:sldLayoutId id="2147483728" r:id="rId66"/>
    <p:sldLayoutId id="2147483729" r:id="rId67"/>
    <p:sldLayoutId id="2147483730" r:id="rId68"/>
    <p:sldLayoutId id="2147483731" r:id="rId69"/>
    <p:sldLayoutId id="2147483732" r:id="rId70"/>
    <p:sldLayoutId id="2147483733" r:id="rId71"/>
    <p:sldLayoutId id="2147483734" r:id="rId72"/>
    <p:sldLayoutId id="2147483735" r:id="rId73"/>
    <p:sldLayoutId id="2147483736" r:id="rId74"/>
    <p:sldLayoutId id="2147483737" r:id="rId75"/>
    <p:sldLayoutId id="2147483738" r:id="rId76"/>
    <p:sldLayoutId id="2147483739" r:id="rId77"/>
    <p:sldLayoutId id="2147483740" r:id="rId78"/>
    <p:sldLayoutId id="2147483741" r:id="rId79"/>
    <p:sldLayoutId id="2147483742" r:id="rId80"/>
    <p:sldLayoutId id="2147483743" r:id="rId81"/>
    <p:sldLayoutId id="2147483744" r:id="rId82"/>
    <p:sldLayoutId id="2147483745" r:id="rId83"/>
    <p:sldLayoutId id="2147483746" r:id="rId84"/>
    <p:sldLayoutId id="2147483747" r:id="rId85"/>
    <p:sldLayoutId id="2147483748" r:id="rId86"/>
    <p:sldLayoutId id="2147483749" r:id="rId87"/>
    <p:sldLayoutId id="2147483750" r:id="rId88"/>
    <p:sldLayoutId id="2147483751" r:id="rId89"/>
    <p:sldLayoutId id="2147483752" r:id="rId90"/>
    <p:sldLayoutId id="2147483753" r:id="rId91"/>
    <p:sldLayoutId id="2147483754" r:id="rId92"/>
    <p:sldLayoutId id="2147483755" r:id="rId93"/>
    <p:sldLayoutId id="2147483756" r:id="rId94"/>
    <p:sldLayoutId id="2147483757" r:id="rId95"/>
    <p:sldLayoutId id="2147483758" r:id="rId96"/>
    <p:sldLayoutId id="2147483759" r:id="rId97"/>
    <p:sldLayoutId id="2147483760" r:id="rId9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81CD653-F88D-472B-B904-D621876D1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BCB771B-5475-487B-9AC1-20EA617791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A58DC7F-D0E7-4DFB-8654-4F4EA4A8A0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4DB008-BBA3-4CCF-BD23-FD2D6F7801A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xmlns="" id="{6D2CB79C-5814-4DE9-BB8F-B466541496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xmlns="" id="{41BEC2EB-6F4F-4F1C-BF2A-9F61C08A4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3F7534-B9C2-4564-AC12-BB95B9390D7E}"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14770189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18" Type="http://schemas.openxmlformats.org/officeDocument/2006/relationships/image" Target="../media/image29.png"/><Relationship Id="rId3" Type="http://schemas.openxmlformats.org/officeDocument/2006/relationships/image" Target="../media/image21.jpg"/><Relationship Id="rId7"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27.png"/><Relationship Id="rId1" Type="http://schemas.openxmlformats.org/officeDocument/2006/relationships/slideLayout" Target="../slideLayouts/slideLayout102.xml"/><Relationship Id="rId6" Type="http://schemas.openxmlformats.org/officeDocument/2006/relationships/image" Target="../media/image24.jpeg"/><Relationship Id="rId5" Type="http://schemas.openxmlformats.org/officeDocument/2006/relationships/image" Target="../media/image23.jpeg"/><Relationship Id="rId15"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image" Target="../media/image22.jpeg"/><Relationship Id="rId14" Type="http://schemas.openxmlformats.org/officeDocument/2006/relationships/image" Target="../media/image41.sv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102.xml"/><Relationship Id="rId6" Type="http://schemas.openxmlformats.org/officeDocument/2006/relationships/image" Target="../media/image24.jpeg"/><Relationship Id="rId5" Type="http://schemas.openxmlformats.org/officeDocument/2006/relationships/image" Target="../media/image23.jpeg"/><Relationship Id="rId15" Type="http://schemas.openxmlformats.org/officeDocument/2006/relationships/image" Target="../media/image26.png"/><Relationship Id="rId4" Type="http://schemas.openxmlformats.org/officeDocument/2006/relationships/image" Target="../media/image22.jpeg"/><Relationship Id="rId1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33.png"/><Relationship Id="rId1" Type="http://schemas.openxmlformats.org/officeDocument/2006/relationships/slideLayout" Target="../slideLayouts/slideLayout102.xml"/><Relationship Id="rId6" Type="http://schemas.openxmlformats.org/officeDocument/2006/relationships/image" Target="../media/image24.jpeg"/><Relationship Id="rId5" Type="http://schemas.openxmlformats.org/officeDocument/2006/relationships/image" Target="../media/image23.jpeg"/><Relationship Id="rId15" Type="http://schemas.openxmlformats.org/officeDocument/2006/relationships/image" Target="../media/image27.png"/><Relationship Id="rId4" Type="http://schemas.openxmlformats.org/officeDocument/2006/relationships/image" Target="../media/image22.jpeg"/><Relationship Id="rId14" Type="http://schemas.openxmlformats.org/officeDocument/2006/relationships/image" Target="../media/image41.sv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17" Type="http://schemas.openxmlformats.org/officeDocument/2006/relationships/image" Target="../media/image34.jpg"/><Relationship Id="rId2" Type="http://schemas.openxmlformats.org/officeDocument/2006/relationships/notesSlide" Target="../notesSlides/notesSlide4.xml"/><Relationship Id="rId16" Type="http://schemas.openxmlformats.org/officeDocument/2006/relationships/image" Target="../media/image27.png"/><Relationship Id="rId1" Type="http://schemas.openxmlformats.org/officeDocument/2006/relationships/slideLayout" Target="../slideLayouts/slideLayout102.xml"/><Relationship Id="rId6" Type="http://schemas.openxmlformats.org/officeDocument/2006/relationships/image" Target="../media/image24.jpeg"/><Relationship Id="rId5" Type="http://schemas.openxmlformats.org/officeDocument/2006/relationships/image" Target="../media/image23.jpeg"/><Relationship Id="rId15" Type="http://schemas.openxmlformats.org/officeDocument/2006/relationships/image" Target="../media/image26.png"/><Relationship Id="rId4" Type="http://schemas.openxmlformats.org/officeDocument/2006/relationships/image" Target="../media/image22.jpeg"/><Relationship Id="rId1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17" Type="http://schemas.openxmlformats.org/officeDocument/2006/relationships/image" Target="../media/image35.jpg"/><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102.xml"/><Relationship Id="rId6" Type="http://schemas.openxmlformats.org/officeDocument/2006/relationships/image" Target="../media/image24.jpeg"/><Relationship Id="rId5" Type="http://schemas.openxmlformats.org/officeDocument/2006/relationships/image" Target="../media/image23.jpeg"/><Relationship Id="rId15" Type="http://schemas.openxmlformats.org/officeDocument/2006/relationships/image" Target="../media/image26.png"/><Relationship Id="rId4" Type="http://schemas.openxmlformats.org/officeDocument/2006/relationships/image" Target="../media/image22.jpeg"/><Relationship Id="rId1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17" Type="http://schemas.openxmlformats.org/officeDocument/2006/relationships/image" Target="../media/image36.jpg"/><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102.xml"/><Relationship Id="rId6" Type="http://schemas.openxmlformats.org/officeDocument/2006/relationships/image" Target="../media/image24.jpeg"/><Relationship Id="rId5" Type="http://schemas.openxmlformats.org/officeDocument/2006/relationships/image" Target="../media/image23.jpeg"/><Relationship Id="rId15" Type="http://schemas.openxmlformats.org/officeDocument/2006/relationships/image" Target="../media/image26.png"/><Relationship Id="rId4" Type="http://schemas.openxmlformats.org/officeDocument/2006/relationships/image" Target="../media/image22.jpeg"/><Relationship Id="rId1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17" Type="http://schemas.openxmlformats.org/officeDocument/2006/relationships/image" Target="../media/image37.jpg"/><Relationship Id="rId2" Type="http://schemas.openxmlformats.org/officeDocument/2006/relationships/notesSlide" Target="../notesSlides/notesSlide7.xml"/><Relationship Id="rId16" Type="http://schemas.openxmlformats.org/officeDocument/2006/relationships/image" Target="../media/image27.png"/><Relationship Id="rId1" Type="http://schemas.openxmlformats.org/officeDocument/2006/relationships/slideLayout" Target="../slideLayouts/slideLayout102.xml"/><Relationship Id="rId6" Type="http://schemas.openxmlformats.org/officeDocument/2006/relationships/image" Target="../media/image24.jpeg"/><Relationship Id="rId5" Type="http://schemas.openxmlformats.org/officeDocument/2006/relationships/image" Target="../media/image23.jpeg"/><Relationship Id="rId15" Type="http://schemas.openxmlformats.org/officeDocument/2006/relationships/image" Target="../media/image26.png"/><Relationship Id="rId4" Type="http://schemas.openxmlformats.org/officeDocument/2006/relationships/image" Target="../media/image22.jpeg"/><Relationship Id="rId14" Type="http://schemas.openxmlformats.org/officeDocument/2006/relationships/image" Target="../media/image41.svg"/></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5E681C4D-4288-4819-9A29-C536B60DC8A0}"/>
              </a:ext>
            </a:extLst>
          </p:cNvPr>
          <p:cNvPicPr>
            <a:picLocks noChangeAspect="1"/>
          </p:cNvPicPr>
          <p:nvPr/>
        </p:nvPicPr>
        <p:blipFill rotWithShape="1">
          <a:blip r:embed="rId4">
            <a:extLst>
              <a:ext uri="{28A0092B-C50C-407E-A947-70E740481C1C}">
                <a14:useLocalDpi xmlns:a14="http://schemas.microsoft.com/office/drawing/2010/main" val="0"/>
              </a:ext>
            </a:extLst>
          </a:blip>
          <a:srcRect b="78400"/>
          <a:stretch/>
        </p:blipFill>
        <p:spPr>
          <a:xfrm>
            <a:off x="0" y="0"/>
            <a:ext cx="12192000" cy="6858000"/>
          </a:xfrm>
          <a:prstGeom prst="rect">
            <a:avLst/>
          </a:prstGeom>
        </p:spPr>
      </p:pic>
      <p:pic>
        <p:nvPicPr>
          <p:cNvPr id="3" name="5c249dca63615">
            <a:hlinkClick r:id="" action="ppaction://media"/>
            <a:extLst>
              <a:ext uri="{FF2B5EF4-FFF2-40B4-BE49-F238E27FC236}">
                <a16:creationId xmlns:a16="http://schemas.microsoft.com/office/drawing/2014/main" xmlns="" id="{97EFB826-BCAD-4307-B11F-F9371092A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995" y="-578803"/>
            <a:ext cx="487363" cy="487363"/>
          </a:xfrm>
          <a:prstGeom prst="rect">
            <a:avLst/>
          </a:prstGeom>
        </p:spPr>
      </p:pic>
      <p:sp>
        <p:nvSpPr>
          <p:cNvPr id="9" name="Rounded Rectangle 8"/>
          <p:cNvSpPr/>
          <p:nvPr/>
        </p:nvSpPr>
        <p:spPr>
          <a:xfrm>
            <a:off x="1845129" y="816429"/>
            <a:ext cx="7886700" cy="5208814"/>
          </a:xfrm>
          <a:prstGeom prst="roundRect">
            <a:avLst/>
          </a:prstGeom>
          <a:solidFill>
            <a:schemeClr val="lt1">
              <a:alpha val="83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Google Shape;61;p1"/>
          <p:cNvSpPr txBox="1"/>
          <p:nvPr/>
        </p:nvSpPr>
        <p:spPr>
          <a:xfrm>
            <a:off x="2132627" y="1128385"/>
            <a:ext cx="7311703" cy="6732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6ABB9"/>
              </a:buClr>
              <a:buSzPts val="4800"/>
              <a:buFont typeface="Arial"/>
              <a:buNone/>
            </a:pPr>
            <a:r>
              <a:rPr lang="en-US" sz="3200" b="1" i="0" u="none" strike="noStrike" cap="none" dirty="0" err="1" smtClean="0">
                <a:latin typeface="Coiny" panose="02000903060500060000" pitchFamily="2" charset="0"/>
                <a:ea typeface="Times New Roman"/>
                <a:cs typeface="Times New Roman"/>
                <a:sym typeface="Times New Roman"/>
              </a:rPr>
              <a:t>Thứ</a:t>
            </a:r>
            <a:r>
              <a:rPr lang="en-US" sz="3200" b="1" dirty="0">
                <a:latin typeface="Coiny" panose="02000903060500060000" pitchFamily="2" charset="0"/>
                <a:ea typeface="Times New Roman"/>
                <a:cs typeface="Times New Roman"/>
                <a:sym typeface="Times New Roman"/>
              </a:rPr>
              <a:t> </a:t>
            </a:r>
            <a:r>
              <a:rPr lang="en-US" sz="3200" b="1" dirty="0" err="1" smtClean="0">
                <a:latin typeface="Coiny" panose="02000903060500060000" pitchFamily="2" charset="0"/>
                <a:ea typeface="Times New Roman"/>
                <a:cs typeface="Times New Roman"/>
                <a:sym typeface="Times New Roman"/>
              </a:rPr>
              <a:t>Tư</a:t>
            </a:r>
            <a:r>
              <a:rPr lang="en-US" sz="3200" b="1" dirty="0" smtClean="0">
                <a:latin typeface="Coiny" panose="02000903060500060000" pitchFamily="2" charset="0"/>
                <a:ea typeface="Times New Roman"/>
                <a:cs typeface="Times New Roman"/>
                <a:sym typeface="Times New Roman"/>
              </a:rPr>
              <a:t> </a:t>
            </a:r>
            <a:r>
              <a:rPr lang="en-US" sz="3200" b="1" i="0" u="none" strike="noStrike" cap="none" dirty="0" err="1" smtClean="0">
                <a:latin typeface="Coiny" panose="02000903060500060000" pitchFamily="2" charset="0"/>
                <a:ea typeface="Times New Roman"/>
                <a:cs typeface="Times New Roman"/>
                <a:sym typeface="Times New Roman"/>
              </a:rPr>
              <a:t>ngày</a:t>
            </a:r>
            <a:r>
              <a:rPr lang="en-US" sz="3200" b="1" dirty="0">
                <a:latin typeface="Coiny" panose="02000903060500060000" pitchFamily="2" charset="0"/>
                <a:ea typeface="Times New Roman"/>
                <a:cs typeface="Times New Roman"/>
                <a:sym typeface="Times New Roman"/>
              </a:rPr>
              <a:t> </a:t>
            </a:r>
            <a:r>
              <a:rPr lang="en-US" sz="3200" b="1" dirty="0" smtClean="0">
                <a:latin typeface="Coiny" panose="02000903060500060000" pitchFamily="2" charset="0"/>
                <a:ea typeface="Times New Roman"/>
                <a:cs typeface="Times New Roman"/>
                <a:sym typeface="Times New Roman"/>
              </a:rPr>
              <a:t>12 </a:t>
            </a:r>
            <a:r>
              <a:rPr lang="en-US" sz="3200" b="1" i="0" u="none" strike="noStrike" cap="none" dirty="0" err="1" smtClean="0">
                <a:latin typeface="Coiny" panose="02000903060500060000" pitchFamily="2" charset="0"/>
                <a:ea typeface="Times New Roman"/>
                <a:cs typeface="Times New Roman"/>
                <a:sym typeface="Times New Roman"/>
              </a:rPr>
              <a:t>tháng</a:t>
            </a:r>
            <a:r>
              <a:rPr lang="en-US" sz="3200" b="1" dirty="0">
                <a:latin typeface="Coiny" panose="02000903060500060000" pitchFamily="2" charset="0"/>
                <a:ea typeface="Times New Roman"/>
                <a:cs typeface="Times New Roman"/>
                <a:sym typeface="Times New Roman"/>
              </a:rPr>
              <a:t> </a:t>
            </a:r>
            <a:r>
              <a:rPr lang="en-US" sz="3200" b="1" dirty="0" smtClean="0">
                <a:latin typeface="Coiny" panose="02000903060500060000" pitchFamily="2" charset="0"/>
                <a:ea typeface="Times New Roman"/>
                <a:cs typeface="Times New Roman"/>
                <a:sym typeface="Times New Roman"/>
              </a:rPr>
              <a:t>1 </a:t>
            </a:r>
            <a:r>
              <a:rPr lang="en-US" sz="3200" b="1" i="0" u="none" strike="noStrike" cap="none" dirty="0" err="1" smtClean="0">
                <a:latin typeface="Coiny" panose="02000903060500060000" pitchFamily="2" charset="0"/>
                <a:ea typeface="Times New Roman"/>
                <a:cs typeface="Times New Roman"/>
                <a:sym typeface="Times New Roman"/>
              </a:rPr>
              <a:t>năm</a:t>
            </a:r>
            <a:r>
              <a:rPr lang="en-US" sz="3200" b="1" i="0" u="none" strike="noStrike" cap="none" smtClean="0">
                <a:latin typeface="Coiny" panose="02000903060500060000" pitchFamily="2" charset="0"/>
                <a:ea typeface="Times New Roman"/>
                <a:cs typeface="Times New Roman"/>
                <a:sym typeface="Times New Roman"/>
              </a:rPr>
              <a:t> 2022</a:t>
            </a:r>
            <a:endParaRPr sz="3200" b="1" i="0" u="none" strike="noStrike" cap="none" dirty="0">
              <a:latin typeface="Coiny" panose="02000903060500060000" pitchFamily="2" charset="0"/>
              <a:ea typeface="Times New Roman"/>
              <a:cs typeface="Times New Roman"/>
              <a:sym typeface="Times New Roman"/>
            </a:endParaRPr>
          </a:p>
        </p:txBody>
      </p:sp>
      <p:sp>
        <p:nvSpPr>
          <p:cNvPr id="11" name="Google Shape;66;p1"/>
          <p:cNvSpPr txBox="1"/>
          <p:nvPr/>
        </p:nvSpPr>
        <p:spPr>
          <a:xfrm>
            <a:off x="2403380" y="2113578"/>
            <a:ext cx="6328800" cy="69981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6ABB9"/>
              </a:buClr>
              <a:buSzPts val="4800"/>
              <a:buFont typeface="Arial"/>
              <a:buNone/>
            </a:pPr>
            <a:r>
              <a:rPr lang="en-US" sz="3200" b="1" u="none" dirty="0" err="1" smtClean="0">
                <a:solidFill>
                  <a:schemeClr val="accent1">
                    <a:lumMod val="75000"/>
                  </a:schemeClr>
                </a:solidFill>
                <a:latin typeface="Coiny" panose="02000903060500060000" pitchFamily="2" charset="0"/>
                <a:ea typeface="Times New Roman"/>
                <a:cs typeface="Times New Roman"/>
                <a:sym typeface="Times New Roman"/>
              </a:rPr>
              <a:t>Chủ</a:t>
            </a:r>
            <a:r>
              <a:rPr lang="en-US" sz="3200" b="1" u="none" dirty="0" smtClean="0">
                <a:solidFill>
                  <a:schemeClr val="accent1">
                    <a:lumMod val="75000"/>
                  </a:schemeClr>
                </a:solidFill>
                <a:latin typeface="Coiny" panose="02000903060500060000" pitchFamily="2" charset="0"/>
                <a:ea typeface="Times New Roman"/>
                <a:cs typeface="Times New Roman"/>
                <a:sym typeface="Times New Roman"/>
              </a:rPr>
              <a:t> </a:t>
            </a:r>
            <a:r>
              <a:rPr lang="en-US" sz="3200" b="1" u="none" dirty="0" err="1" smtClean="0">
                <a:solidFill>
                  <a:schemeClr val="accent1">
                    <a:lumMod val="75000"/>
                  </a:schemeClr>
                </a:solidFill>
                <a:latin typeface="Coiny" panose="02000903060500060000" pitchFamily="2" charset="0"/>
                <a:ea typeface="Times New Roman"/>
                <a:cs typeface="Times New Roman"/>
                <a:sym typeface="Times New Roman"/>
              </a:rPr>
              <a:t>điểm</a:t>
            </a:r>
            <a:r>
              <a:rPr lang="en-US" sz="3200" b="1" u="none" dirty="0" smtClean="0">
                <a:solidFill>
                  <a:schemeClr val="accent1">
                    <a:lumMod val="75000"/>
                  </a:schemeClr>
                </a:solidFill>
                <a:latin typeface="Coiny" panose="02000903060500060000" pitchFamily="2" charset="0"/>
                <a:ea typeface="Times New Roman"/>
                <a:cs typeface="Times New Roman"/>
                <a:sym typeface="Times New Roman"/>
              </a:rPr>
              <a:t>: </a:t>
            </a:r>
            <a:r>
              <a:rPr lang="en-US" sz="3200" b="1" u="none" dirty="0" err="1" smtClean="0">
                <a:solidFill>
                  <a:schemeClr val="accent1">
                    <a:lumMod val="75000"/>
                  </a:schemeClr>
                </a:solidFill>
                <a:latin typeface="Coiny" panose="02000903060500060000" pitchFamily="2" charset="0"/>
                <a:ea typeface="Times New Roman"/>
                <a:cs typeface="Times New Roman"/>
                <a:sym typeface="Times New Roman"/>
              </a:rPr>
              <a:t>Nghề</a:t>
            </a:r>
            <a:r>
              <a:rPr lang="en-US" sz="3200" b="1" u="none" dirty="0" smtClean="0">
                <a:solidFill>
                  <a:schemeClr val="accent1">
                    <a:lumMod val="75000"/>
                  </a:schemeClr>
                </a:solidFill>
                <a:latin typeface="Coiny" panose="02000903060500060000" pitchFamily="2" charset="0"/>
                <a:ea typeface="Times New Roman"/>
                <a:cs typeface="Times New Roman"/>
                <a:sym typeface="Times New Roman"/>
              </a:rPr>
              <a:t> </a:t>
            </a:r>
            <a:r>
              <a:rPr lang="en-US" sz="3200" b="1" u="none" dirty="0" err="1" smtClean="0">
                <a:solidFill>
                  <a:schemeClr val="accent1">
                    <a:lumMod val="75000"/>
                  </a:schemeClr>
                </a:solidFill>
                <a:latin typeface="Coiny" panose="02000903060500060000" pitchFamily="2" charset="0"/>
                <a:ea typeface="Times New Roman"/>
                <a:cs typeface="Times New Roman"/>
                <a:sym typeface="Times New Roman"/>
              </a:rPr>
              <a:t>nào</a:t>
            </a:r>
            <a:r>
              <a:rPr lang="en-US" sz="3200" b="1" u="none" dirty="0" smtClean="0">
                <a:solidFill>
                  <a:schemeClr val="accent1">
                    <a:lumMod val="75000"/>
                  </a:schemeClr>
                </a:solidFill>
                <a:latin typeface="Coiny" panose="02000903060500060000" pitchFamily="2" charset="0"/>
                <a:ea typeface="Times New Roman"/>
                <a:cs typeface="Times New Roman"/>
                <a:sym typeface="Times New Roman"/>
              </a:rPr>
              <a:t> </a:t>
            </a:r>
            <a:r>
              <a:rPr lang="en-US" sz="3200" b="1" u="none" dirty="0" err="1" smtClean="0">
                <a:solidFill>
                  <a:schemeClr val="accent1">
                    <a:lumMod val="75000"/>
                  </a:schemeClr>
                </a:solidFill>
                <a:latin typeface="Coiny" panose="02000903060500060000" pitchFamily="2" charset="0"/>
                <a:ea typeface="Times New Roman"/>
                <a:cs typeface="Times New Roman"/>
                <a:sym typeface="Times New Roman"/>
              </a:rPr>
              <a:t>cũng</a:t>
            </a:r>
            <a:r>
              <a:rPr lang="en-US" sz="3200" b="1" u="none" dirty="0" smtClean="0">
                <a:solidFill>
                  <a:schemeClr val="accent1">
                    <a:lumMod val="75000"/>
                  </a:schemeClr>
                </a:solidFill>
                <a:latin typeface="Coiny" panose="02000903060500060000" pitchFamily="2" charset="0"/>
                <a:ea typeface="Times New Roman"/>
                <a:cs typeface="Times New Roman"/>
                <a:sym typeface="Times New Roman"/>
              </a:rPr>
              <a:t> </a:t>
            </a:r>
            <a:r>
              <a:rPr lang="en-US" sz="3200" b="1" u="none" dirty="0" err="1" smtClean="0">
                <a:solidFill>
                  <a:schemeClr val="accent1">
                    <a:lumMod val="75000"/>
                  </a:schemeClr>
                </a:solidFill>
                <a:latin typeface="Coiny" panose="02000903060500060000" pitchFamily="2" charset="0"/>
                <a:ea typeface="Times New Roman"/>
                <a:cs typeface="Times New Roman"/>
                <a:sym typeface="Times New Roman"/>
              </a:rPr>
              <a:t>quý</a:t>
            </a:r>
            <a:endParaRPr sz="3200" b="1" u="none" dirty="0">
              <a:solidFill>
                <a:schemeClr val="accent1">
                  <a:lumMod val="75000"/>
                </a:schemeClr>
              </a:solidFill>
              <a:latin typeface="Coiny" panose="02000903060500060000" pitchFamily="2" charset="0"/>
              <a:ea typeface="Times New Roman"/>
              <a:cs typeface="Times New Roman"/>
              <a:sym typeface="Times New Roman"/>
            </a:endParaRPr>
          </a:p>
        </p:txBody>
      </p:sp>
      <p:sp>
        <p:nvSpPr>
          <p:cNvPr id="12" name="TextBox 11"/>
          <p:cNvSpPr txBox="1"/>
          <p:nvPr/>
        </p:nvSpPr>
        <p:spPr>
          <a:xfrm>
            <a:off x="4192598" y="2966444"/>
            <a:ext cx="6152992" cy="584775"/>
          </a:xfrm>
          <a:prstGeom prst="rect">
            <a:avLst/>
          </a:prstGeom>
          <a:noFill/>
        </p:spPr>
        <p:txBody>
          <a:bodyPr wrap="square" rtlCol="0">
            <a:spAutoFit/>
          </a:bodyPr>
          <a:lstStyle/>
          <a:p>
            <a:r>
              <a:rPr lang="en-US" sz="3200" dirty="0" err="1" smtClean="0">
                <a:solidFill>
                  <a:schemeClr val="bg2">
                    <a:lumMod val="50000"/>
                  </a:schemeClr>
                </a:solidFill>
                <a:latin typeface="Coiny" panose="02000903060500060000" pitchFamily="2" charset="0"/>
              </a:rPr>
              <a:t>Bài</a:t>
            </a:r>
            <a:r>
              <a:rPr lang="en-US" sz="3200" dirty="0" smtClean="0">
                <a:solidFill>
                  <a:schemeClr val="bg2">
                    <a:lumMod val="50000"/>
                  </a:schemeClr>
                </a:solidFill>
                <a:latin typeface="Coiny" panose="02000903060500060000" pitchFamily="2" charset="0"/>
              </a:rPr>
              <a:t> 4 – </a:t>
            </a:r>
            <a:r>
              <a:rPr lang="en-US" sz="3200" dirty="0" err="1" smtClean="0">
                <a:solidFill>
                  <a:schemeClr val="bg2">
                    <a:lumMod val="50000"/>
                  </a:schemeClr>
                </a:solidFill>
                <a:latin typeface="Coiny" panose="02000903060500060000" pitchFamily="2" charset="0"/>
              </a:rPr>
              <a:t>Tiết</a:t>
            </a:r>
            <a:r>
              <a:rPr lang="en-US" sz="3200" dirty="0" smtClean="0">
                <a:solidFill>
                  <a:schemeClr val="bg2">
                    <a:lumMod val="50000"/>
                  </a:schemeClr>
                </a:solidFill>
                <a:latin typeface="Coiny" panose="02000903060500060000" pitchFamily="2" charset="0"/>
              </a:rPr>
              <a:t> </a:t>
            </a:r>
            <a:r>
              <a:rPr lang="en-US" sz="3200" dirty="0">
                <a:solidFill>
                  <a:schemeClr val="bg2">
                    <a:lumMod val="50000"/>
                  </a:schemeClr>
                </a:solidFill>
                <a:latin typeface="Coiny" panose="02000903060500060000" pitchFamily="2" charset="0"/>
              </a:rPr>
              <a:t>2</a:t>
            </a:r>
          </a:p>
        </p:txBody>
      </p:sp>
      <p:sp>
        <p:nvSpPr>
          <p:cNvPr id="13" name="TextBox 12"/>
          <p:cNvSpPr txBox="1"/>
          <p:nvPr/>
        </p:nvSpPr>
        <p:spPr>
          <a:xfrm>
            <a:off x="1914110" y="3679530"/>
            <a:ext cx="7307340" cy="584775"/>
          </a:xfrm>
          <a:prstGeom prst="rect">
            <a:avLst/>
          </a:prstGeom>
          <a:noFill/>
        </p:spPr>
        <p:txBody>
          <a:bodyPr wrap="square" rtlCol="0">
            <a:spAutoFit/>
          </a:bodyPr>
          <a:lstStyle/>
          <a:p>
            <a:pPr algn="ctr" defTabSz="914400">
              <a:buClr>
                <a:srgbClr val="000000"/>
              </a:buClr>
              <a:buFont typeface="Arial"/>
              <a:buNone/>
            </a:pPr>
            <a:r>
              <a:rPr lang="en-US" sz="3200" kern="0" dirty="0" err="1" smtClean="0">
                <a:solidFill>
                  <a:schemeClr val="accent2">
                    <a:lumMod val="50000"/>
                  </a:schemeClr>
                </a:solidFill>
                <a:latin typeface="Coiny" panose="02000903060500060000" pitchFamily="2" charset="0"/>
                <a:cs typeface="Arial"/>
                <a:sym typeface="Arial"/>
              </a:rPr>
              <a:t>Nghe</a:t>
            </a:r>
            <a:r>
              <a:rPr lang="en-US" sz="3200" kern="0" dirty="0" smtClean="0">
                <a:solidFill>
                  <a:schemeClr val="accent2">
                    <a:lumMod val="50000"/>
                  </a:schemeClr>
                </a:solidFill>
                <a:latin typeface="Coiny" panose="02000903060500060000" pitchFamily="2" charset="0"/>
                <a:cs typeface="Arial"/>
                <a:sym typeface="Arial"/>
              </a:rPr>
              <a:t> – </a:t>
            </a:r>
            <a:r>
              <a:rPr lang="en-US" sz="3200" kern="0" dirty="0" err="1" smtClean="0">
                <a:solidFill>
                  <a:schemeClr val="accent2">
                    <a:lumMod val="50000"/>
                  </a:schemeClr>
                </a:solidFill>
                <a:latin typeface="Coiny" panose="02000903060500060000" pitchFamily="2" charset="0"/>
                <a:cs typeface="Arial"/>
                <a:sym typeface="Arial"/>
              </a:rPr>
              <a:t>viết</a:t>
            </a:r>
            <a:r>
              <a:rPr lang="en-US" sz="3200" kern="0" dirty="0" smtClean="0">
                <a:solidFill>
                  <a:schemeClr val="accent2">
                    <a:lumMod val="50000"/>
                  </a:schemeClr>
                </a:solidFill>
                <a:latin typeface="Coiny" panose="02000903060500060000" pitchFamily="2" charset="0"/>
                <a:cs typeface="Arial"/>
                <a:sym typeface="Arial"/>
              </a:rPr>
              <a:t>: </a:t>
            </a:r>
            <a:r>
              <a:rPr lang="en-US" sz="3200" kern="0" dirty="0" err="1" smtClean="0">
                <a:solidFill>
                  <a:schemeClr val="accent2">
                    <a:lumMod val="50000"/>
                  </a:schemeClr>
                </a:solidFill>
                <a:latin typeface="Coiny" panose="02000903060500060000" pitchFamily="2" charset="0"/>
                <a:cs typeface="Arial"/>
                <a:sym typeface="Arial"/>
              </a:rPr>
              <a:t>Vượt</a:t>
            </a:r>
            <a:r>
              <a:rPr lang="en-US" sz="3200" kern="0" dirty="0" smtClean="0">
                <a:solidFill>
                  <a:schemeClr val="accent2">
                    <a:lumMod val="50000"/>
                  </a:schemeClr>
                </a:solidFill>
                <a:latin typeface="Coiny" panose="02000903060500060000" pitchFamily="2" charset="0"/>
                <a:cs typeface="Arial"/>
                <a:sym typeface="Arial"/>
              </a:rPr>
              <a:t> qua </a:t>
            </a:r>
            <a:r>
              <a:rPr lang="en-US" sz="3200" kern="0" dirty="0" err="1" smtClean="0">
                <a:solidFill>
                  <a:schemeClr val="accent2">
                    <a:lumMod val="50000"/>
                  </a:schemeClr>
                </a:solidFill>
                <a:latin typeface="Coiny" panose="02000903060500060000" pitchFamily="2" charset="0"/>
                <a:cs typeface="Arial"/>
                <a:sym typeface="Arial"/>
              </a:rPr>
              <a:t>lốc</a:t>
            </a:r>
            <a:r>
              <a:rPr lang="en-US" sz="3200" kern="0" dirty="0" smtClean="0">
                <a:solidFill>
                  <a:schemeClr val="accent2">
                    <a:lumMod val="50000"/>
                  </a:schemeClr>
                </a:solidFill>
                <a:latin typeface="Coiny" panose="02000903060500060000" pitchFamily="2" charset="0"/>
                <a:cs typeface="Arial"/>
                <a:sym typeface="Arial"/>
              </a:rPr>
              <a:t> </a:t>
            </a:r>
            <a:r>
              <a:rPr lang="en-US" sz="3200" kern="0" dirty="0" err="1" smtClean="0">
                <a:solidFill>
                  <a:schemeClr val="accent2">
                    <a:lumMod val="50000"/>
                  </a:schemeClr>
                </a:solidFill>
                <a:latin typeface="Coiny" panose="02000903060500060000" pitchFamily="2" charset="0"/>
                <a:cs typeface="Arial"/>
                <a:sym typeface="Arial"/>
              </a:rPr>
              <a:t>dữ</a:t>
            </a:r>
            <a:endParaRPr lang="en-US" sz="3200" kern="0" dirty="0" smtClean="0">
              <a:solidFill>
                <a:schemeClr val="accent2">
                  <a:lumMod val="50000"/>
                </a:schemeClr>
              </a:solidFill>
              <a:latin typeface="Coiny" panose="02000903060500060000" pitchFamily="2" charset="0"/>
              <a:cs typeface="Arial"/>
              <a:sym typeface="Arial"/>
            </a:endParaRPr>
          </a:p>
        </p:txBody>
      </p:sp>
      <p:sp>
        <p:nvSpPr>
          <p:cNvPr id="14" name="Rectangle 13"/>
          <p:cNvSpPr/>
          <p:nvPr/>
        </p:nvSpPr>
        <p:spPr>
          <a:xfrm>
            <a:off x="3813418" y="4378635"/>
            <a:ext cx="3950120" cy="584775"/>
          </a:xfrm>
          <a:prstGeom prst="rect">
            <a:avLst/>
          </a:prstGeom>
        </p:spPr>
        <p:txBody>
          <a:bodyPr wrap="none">
            <a:spAutoFit/>
          </a:bodyPr>
          <a:lstStyle/>
          <a:p>
            <a:pPr algn="ctr"/>
            <a:r>
              <a:rPr lang="en-US" sz="3200" dirty="0" err="1">
                <a:solidFill>
                  <a:srgbClr val="00B050"/>
                </a:solidFill>
                <a:latin typeface="Coiny" panose="02000903060500060000" pitchFamily="2" charset="0"/>
              </a:rPr>
              <a:t>Phân</a:t>
            </a:r>
            <a:r>
              <a:rPr lang="en-US" sz="3200" dirty="0">
                <a:solidFill>
                  <a:srgbClr val="00B050"/>
                </a:solidFill>
                <a:latin typeface="Coiny" panose="02000903060500060000" pitchFamily="2" charset="0"/>
              </a:rPr>
              <a:t> </a:t>
            </a:r>
            <a:r>
              <a:rPr lang="en-US" sz="3200" dirty="0" err="1">
                <a:solidFill>
                  <a:srgbClr val="00B050"/>
                </a:solidFill>
                <a:latin typeface="Coiny" panose="02000903060500060000" pitchFamily="2" charset="0"/>
              </a:rPr>
              <a:t>biệt</a:t>
            </a:r>
            <a:r>
              <a:rPr lang="en-US" sz="3200" dirty="0">
                <a:solidFill>
                  <a:srgbClr val="00B050"/>
                </a:solidFill>
                <a:latin typeface="Coiny" panose="02000903060500060000" pitchFamily="2" charset="0"/>
              </a:rPr>
              <a:t> </a:t>
            </a:r>
            <a:r>
              <a:rPr lang="en-US" sz="3200" dirty="0" smtClean="0">
                <a:solidFill>
                  <a:srgbClr val="00B050"/>
                </a:solidFill>
                <a:latin typeface="Coiny" panose="02000903060500060000" pitchFamily="2" charset="0"/>
              </a:rPr>
              <a:t>ng </a:t>
            </a:r>
            <a:r>
              <a:rPr lang="en-US" sz="3200" dirty="0">
                <a:solidFill>
                  <a:srgbClr val="00B050"/>
                </a:solidFill>
                <a:latin typeface="Coiny" panose="02000903060500060000" pitchFamily="2" charset="0"/>
              </a:rPr>
              <a:t>- </a:t>
            </a:r>
            <a:r>
              <a:rPr lang="en-US" sz="3200" dirty="0" err="1" smtClean="0">
                <a:solidFill>
                  <a:srgbClr val="00B050"/>
                </a:solidFill>
                <a:latin typeface="Coiny" panose="02000903060500060000" pitchFamily="2" charset="0"/>
              </a:rPr>
              <a:t>ngh</a:t>
            </a:r>
            <a:endParaRPr lang="en-US" sz="3200" dirty="0">
              <a:solidFill>
                <a:srgbClr val="00B050"/>
              </a:solidFill>
              <a:latin typeface="Coiny" panose="02000903060500060000" pitchFamily="2" charset="0"/>
            </a:endParaRPr>
          </a:p>
        </p:txBody>
      </p:sp>
    </p:spTree>
    <p:extLst>
      <p:ext uri="{BB962C8B-B14F-4D97-AF65-F5344CB8AC3E}">
        <p14:creationId xmlns:p14="http://schemas.microsoft.com/office/powerpoint/2010/main" val="3032275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3"/>
                </p:tgtEl>
              </p:cMediaNode>
            </p:audio>
          </p:childTnLst>
        </p:cTn>
      </p:par>
    </p:tnLst>
    <p:bldLst>
      <p:bldP spid="12"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xmlns=""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xmlns=""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xmlns=""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xmlns=""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6" name="图形 85">
            <a:extLst>
              <a:ext uri="{FF2B5EF4-FFF2-40B4-BE49-F238E27FC236}">
                <a16:creationId xmlns:a16="http://schemas.microsoft.com/office/drawing/2014/main" xmlns="" id="{C69C4A99-2D7C-4571-9EA7-00C525FF3BE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p15="http://schemas.microsoft.com/office/powerpoint/2012/main" xmlns:mc="http://schemas.openxmlformats.org/markup-compatibility/2006" xmlns:p14="http://schemas.microsoft.com/office/powerpoint/2010/main" xmlns:a14="http://schemas.microsoft.com/office/drawing/2010/main" xmlns:a16="http://schemas.microsoft.com/office/drawing/2014/main" xmlns="" r:embed="rId14"/>
              </a:ext>
            </a:extLst>
          </a:blip>
          <a:stretch>
            <a:fillRect/>
          </a:stretch>
        </p:blipFill>
        <p:spPr>
          <a:xfrm>
            <a:off x="550582" y="164925"/>
            <a:ext cx="1041400" cy="1054100"/>
          </a:xfrm>
          <a:prstGeom prst="rect">
            <a:avLst/>
          </a:prstGeom>
        </p:spPr>
      </p:pic>
      <p:pic>
        <p:nvPicPr>
          <p:cNvPr id="92" name="图片 91">
            <a:extLst>
              <a:ext uri="{FF2B5EF4-FFF2-40B4-BE49-F238E27FC236}">
                <a16:creationId xmlns:a16="http://schemas.microsoft.com/office/drawing/2014/main" xmlns="" id="{2A2FBE75-030C-4AA4-ACCE-AFEA53C24DC4}"/>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135995" y="-518146"/>
            <a:ext cx="7848351" cy="3098033"/>
          </a:xfrm>
          <a:prstGeom prst="rect">
            <a:avLst/>
          </a:prstGeom>
        </p:spPr>
      </p:pic>
      <p:pic>
        <p:nvPicPr>
          <p:cNvPr id="84" name="Picture 5" descr="C:\Users\Administrator\Desktop\小鸟.png">
            <a:extLst>
              <a:ext uri="{FF2B5EF4-FFF2-40B4-BE49-F238E27FC236}">
                <a16:creationId xmlns:a16="http://schemas.microsoft.com/office/drawing/2014/main" xmlns="" id="{ADD208CA-3C01-444E-9CB0-D3777BCF10E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845076" y="295725"/>
            <a:ext cx="4430187" cy="769441"/>
          </a:xfrm>
          <a:prstGeom prst="rect">
            <a:avLst/>
          </a:prstGeom>
        </p:spPr>
        <p:txBody>
          <a:bodyPr wrap="none">
            <a:spAutoFit/>
          </a:bodyPr>
          <a:lstStyle/>
          <a:p>
            <a:pPr lvl="0" defTabSz="457200"/>
            <a:r>
              <a:rPr lang="vi-VN" sz="4400" dirty="0">
                <a:solidFill>
                  <a:srgbClr val="E53238"/>
                </a:solidFill>
                <a:latin typeface="Calibri" panose="020F0502020204030204" pitchFamily="34" charset="0"/>
                <a:ea typeface="微软雅黑"/>
                <a:cs typeface="Calibri" panose="020F0502020204030204" pitchFamily="34" charset="0"/>
              </a:rPr>
              <a:t>Lưu ý khi trình bày</a:t>
            </a:r>
          </a:p>
        </p:txBody>
      </p:sp>
      <p:pic>
        <p:nvPicPr>
          <p:cNvPr id="19" name="Picture 18"/>
          <p:cNvPicPr>
            <a:picLocks noChangeAspect="1"/>
          </p:cNvPicPr>
          <p:nvPr/>
        </p:nvPicPr>
        <p:blipFill>
          <a:blip r:embed="rId17"/>
          <a:stretch>
            <a:fillRect/>
          </a:stretch>
        </p:blipFill>
        <p:spPr>
          <a:xfrm>
            <a:off x="33780" y="2579887"/>
            <a:ext cx="1152114" cy="537654"/>
          </a:xfrm>
          <a:prstGeom prst="rect">
            <a:avLst/>
          </a:prstGeom>
        </p:spPr>
      </p:pic>
      <p:sp>
        <p:nvSpPr>
          <p:cNvPr id="20" name="Rectangle 19"/>
          <p:cNvSpPr/>
          <p:nvPr/>
        </p:nvSpPr>
        <p:spPr>
          <a:xfrm>
            <a:off x="1259070" y="2556326"/>
            <a:ext cx="2432461" cy="584775"/>
          </a:xfrm>
          <a:prstGeom prst="rect">
            <a:avLst/>
          </a:prstGeom>
        </p:spPr>
        <p:txBody>
          <a:bodyPr wrap="none">
            <a:spAutoFit/>
          </a:bodyPr>
          <a:lstStyle/>
          <a:p>
            <a:pPr lvl="0" defTabSz="457200"/>
            <a:r>
              <a:rPr lang="en-US" sz="320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Lùi</a:t>
            </a:r>
            <a:r>
              <a:rPr lang="en-US" sz="320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vào</a:t>
            </a:r>
            <a:r>
              <a:rPr lang="en-US" sz="320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2 ô </a:t>
            </a:r>
            <a:r>
              <a:rPr lang="en-US" sz="320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ly</a:t>
            </a:r>
            <a:r>
              <a:rPr lang="en-US" sz="320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p>
        </p:txBody>
      </p:sp>
      <p:pic>
        <p:nvPicPr>
          <p:cNvPr id="21" name="Picture 20"/>
          <p:cNvPicPr>
            <a:picLocks noChangeAspect="1"/>
          </p:cNvPicPr>
          <p:nvPr/>
        </p:nvPicPr>
        <p:blipFill>
          <a:blip r:embed="rId18"/>
          <a:stretch>
            <a:fillRect/>
          </a:stretch>
        </p:blipFill>
        <p:spPr>
          <a:xfrm>
            <a:off x="3982802" y="2186490"/>
            <a:ext cx="6358679" cy="4017612"/>
          </a:xfrm>
          <a:prstGeom prst="rect">
            <a:avLst/>
          </a:prstGeom>
        </p:spPr>
      </p:pic>
      <p:pic>
        <p:nvPicPr>
          <p:cNvPr id="22" name="Picture 21"/>
          <p:cNvPicPr>
            <a:picLocks noChangeAspect="1"/>
          </p:cNvPicPr>
          <p:nvPr/>
        </p:nvPicPr>
        <p:blipFill>
          <a:blip r:embed="rId19"/>
          <a:stretch>
            <a:fillRect/>
          </a:stretch>
        </p:blipFill>
        <p:spPr>
          <a:xfrm>
            <a:off x="3982802" y="2674544"/>
            <a:ext cx="499915" cy="481626"/>
          </a:xfrm>
          <a:prstGeom prst="rect">
            <a:avLst/>
          </a:prstGeom>
        </p:spPr>
      </p:pic>
      <p:pic>
        <p:nvPicPr>
          <p:cNvPr id="23" name="Picture 22"/>
          <p:cNvPicPr>
            <a:picLocks noChangeAspect="1"/>
          </p:cNvPicPr>
          <p:nvPr/>
        </p:nvPicPr>
        <p:blipFill>
          <a:blip r:embed="rId19"/>
          <a:stretch>
            <a:fillRect/>
          </a:stretch>
        </p:blipFill>
        <p:spPr>
          <a:xfrm>
            <a:off x="4482717" y="2674544"/>
            <a:ext cx="499915" cy="481626"/>
          </a:xfrm>
          <a:prstGeom prst="rect">
            <a:avLst/>
          </a:prstGeom>
        </p:spPr>
      </p:pic>
      <p:sp>
        <p:nvSpPr>
          <p:cNvPr id="2" name="Rectangle 1"/>
          <p:cNvSpPr/>
          <p:nvPr/>
        </p:nvSpPr>
        <p:spPr>
          <a:xfrm>
            <a:off x="4982632" y="2674544"/>
            <a:ext cx="3103735"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smtClean="0">
                <a:ln>
                  <a:noFill/>
                </a:ln>
                <a:solidFill>
                  <a:srgbClr val="4BACC6">
                    <a:lumMod val="50000"/>
                  </a:srgbClr>
                </a:solidFill>
                <a:effectLst/>
                <a:uLnTx/>
                <a:uFillTx/>
                <a:latin typeface="Calibri" panose="020F0502020204030204" pitchFamily="34" charset="0"/>
                <a:cs typeface="Calibri" panose="020F0502020204030204" pitchFamily="34" charset="0"/>
              </a:rPr>
              <a:t>Biển vẫn gào thét</a:t>
            </a:r>
            <a:endParaRPr kumimoji="0" lang="en-US" sz="20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3822128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8" presetClass="emph" presetSubtype="0" repeatCount="2000" fill="hold" grpId="1" nodeType="withEffect">
                                      <p:stCondLst>
                                        <p:cond delay="2100"/>
                                      </p:stCondLst>
                                      <p:childTnLst>
                                        <p:animRot by="21600000">
                                          <p:cBhvr>
                                            <p:cTn id="26" dur="3500" fill="hold"/>
                                            <p:tgtEl>
                                              <p:spTgt spid="80"/>
                                            </p:tgtEl>
                                            <p:attrNameLst>
                                              <p:attrName>r</p:attrName>
                                            </p:attrNameLst>
                                          </p:cBhvr>
                                        </p:animRot>
                                      </p:childTnLst>
                                    </p:cTn>
                                  </p:par>
                                  <p:par>
                                    <p:cTn id="27" presetID="8" presetClass="emph" presetSubtype="0" repeatCount="2000" fill="hold" grpId="1" nodeType="withEffect">
                                      <p:stCondLst>
                                        <p:cond delay="2100"/>
                                      </p:stCondLst>
                                      <p:childTnLst>
                                        <p:animRot by="-21600000">
                                          <p:cBhvr>
                                            <p:cTn id="28" dur="3500" fill="hold"/>
                                            <p:tgtEl>
                                              <p:spTgt spid="82"/>
                                            </p:tgtEl>
                                            <p:attrNameLst>
                                              <p:attrName>r</p:attrName>
                                            </p:attrNameLst>
                                          </p:cBhvr>
                                        </p:animRot>
                                      </p:childTnLst>
                                    </p:cTn>
                                  </p:par>
                                  <p:par>
                                    <p:cTn id="29" presetID="6" presetClass="emph" presetSubtype="0" repeatCount="2000" autoRev="1" fill="hold" grpId="1" nodeType="withEffect">
                                      <p:stCondLst>
                                        <p:cond delay="2100"/>
                                      </p:stCondLst>
                                      <p:childTnLst>
                                        <p:animScale>
                                          <p:cBhvr>
                                            <p:cTn id="30" dur="2000" fill="hold"/>
                                            <p:tgtEl>
                                              <p:spTgt spid="83"/>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barn(inVertical)">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8" grpId="0"/>
          <p:bldP spid="20"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8" presetClass="emph" presetSubtype="0" repeatCount="2000" fill="hold" grpId="1" nodeType="withEffect">
                                      <p:stCondLst>
                                        <p:cond delay="2100"/>
                                      </p:stCondLst>
                                      <p:childTnLst>
                                        <p:animRot by="21600000">
                                          <p:cBhvr>
                                            <p:cTn id="26" dur="3500" fill="hold"/>
                                            <p:tgtEl>
                                              <p:spTgt spid="80"/>
                                            </p:tgtEl>
                                            <p:attrNameLst>
                                              <p:attrName>r</p:attrName>
                                            </p:attrNameLst>
                                          </p:cBhvr>
                                        </p:animRot>
                                      </p:childTnLst>
                                    </p:cTn>
                                  </p:par>
                                  <p:par>
                                    <p:cTn id="27" presetID="8" presetClass="emph" presetSubtype="0" repeatCount="2000" fill="hold" grpId="1" nodeType="withEffect">
                                      <p:stCondLst>
                                        <p:cond delay="2100"/>
                                      </p:stCondLst>
                                      <p:childTnLst>
                                        <p:animRot by="-21600000">
                                          <p:cBhvr>
                                            <p:cTn id="28" dur="3500" fill="hold"/>
                                            <p:tgtEl>
                                              <p:spTgt spid="82"/>
                                            </p:tgtEl>
                                            <p:attrNameLst>
                                              <p:attrName>r</p:attrName>
                                            </p:attrNameLst>
                                          </p:cBhvr>
                                        </p:animRot>
                                      </p:childTnLst>
                                    </p:cTn>
                                  </p:par>
                                  <p:par>
                                    <p:cTn id="29" presetID="6" presetClass="emph" presetSubtype="0" repeatCount="2000" autoRev="1" fill="hold" grpId="1" nodeType="withEffect">
                                      <p:stCondLst>
                                        <p:cond delay="2100"/>
                                      </p:stCondLst>
                                      <p:childTnLst>
                                        <p:animScale>
                                          <p:cBhvr>
                                            <p:cTn id="30" dur="2000" fill="hold"/>
                                            <p:tgtEl>
                                              <p:spTgt spid="83"/>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barn(inVertical)">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8" grpId="0"/>
          <p:bldP spid="20" grpId="0"/>
          <p:bldP spid="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xmlns=""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xmlns=""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xmlns=""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xmlns=""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6" name="图形 85">
            <a:extLst>
              <a:ext uri="{FF2B5EF4-FFF2-40B4-BE49-F238E27FC236}">
                <a16:creationId xmlns:a16="http://schemas.microsoft.com/office/drawing/2014/main" xmlns="" id="{C69C4A99-2D7C-4571-9EA7-00C525FF3BE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p15="http://schemas.microsoft.com/office/powerpoint/2012/main" xmlns:mc="http://schemas.openxmlformats.org/markup-compatibility/2006" xmlns:p14="http://schemas.microsoft.com/office/powerpoint/2010/main" xmlns:a14="http://schemas.microsoft.com/office/drawing/2010/main" xmlns:a16="http://schemas.microsoft.com/office/drawing/2014/main" xmlns="" r:embed="rId14"/>
              </a:ext>
            </a:extLst>
          </a:blip>
          <a:stretch>
            <a:fillRect/>
          </a:stretch>
        </p:blipFill>
        <p:spPr>
          <a:xfrm>
            <a:off x="550582" y="164925"/>
            <a:ext cx="1041400" cy="1054100"/>
          </a:xfrm>
          <a:prstGeom prst="rect">
            <a:avLst/>
          </a:prstGeom>
        </p:spPr>
      </p:pic>
      <p:pic>
        <p:nvPicPr>
          <p:cNvPr id="92" name="图片 91">
            <a:extLst>
              <a:ext uri="{FF2B5EF4-FFF2-40B4-BE49-F238E27FC236}">
                <a16:creationId xmlns:a16="http://schemas.microsoft.com/office/drawing/2014/main" xmlns="" id="{2A2FBE75-030C-4AA4-ACCE-AFEA53C24DC4}"/>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135995" y="-518146"/>
            <a:ext cx="9571591" cy="3098033"/>
          </a:xfrm>
          <a:prstGeom prst="rect">
            <a:avLst/>
          </a:prstGeom>
        </p:spPr>
      </p:pic>
      <p:pic>
        <p:nvPicPr>
          <p:cNvPr id="84" name="Picture 5" descr="C:\Users\Administrator\Desktop\小鸟.png">
            <a:extLst>
              <a:ext uri="{FF2B5EF4-FFF2-40B4-BE49-F238E27FC236}">
                <a16:creationId xmlns:a16="http://schemas.microsoft.com/office/drawing/2014/main" xmlns="" id="{ADD208CA-3C01-444E-9CB0-D3777BCF10E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048824" y="307254"/>
            <a:ext cx="5745932"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400" b="0" i="0" strike="noStrike" kern="1200" cap="none" spc="0" normalizeH="0" baseline="0" noProof="0" dirty="0">
                <a:ln>
                  <a:noFill/>
                </a:ln>
                <a:solidFill>
                  <a:srgbClr val="E53238"/>
                </a:solidFill>
                <a:effectLst/>
                <a:uLnTx/>
                <a:uFillTx/>
                <a:latin typeface="Calibri" panose="020F0502020204030204" pitchFamily="34" charset="0"/>
                <a:ea typeface="微软雅黑"/>
                <a:cs typeface="Calibri" panose="020F0502020204030204" pitchFamily="34" charset="0"/>
              </a:rPr>
              <a:t>Lưu </a:t>
            </a:r>
            <a:r>
              <a:rPr kumimoji="0" lang="vi-VN" sz="4400" b="0" i="0" strike="noStrike" kern="1200" cap="none" spc="0" normalizeH="0" baseline="0" noProof="0" dirty="0" smtClean="0">
                <a:ln>
                  <a:noFill/>
                </a:ln>
                <a:solidFill>
                  <a:srgbClr val="E53238"/>
                </a:solidFill>
                <a:effectLst/>
                <a:uLnTx/>
                <a:uFillTx/>
                <a:latin typeface="Calibri" panose="020F0502020204030204" pitchFamily="34" charset="0"/>
                <a:ea typeface="微软雅黑"/>
                <a:cs typeface="Calibri" panose="020F0502020204030204" pitchFamily="34" charset="0"/>
              </a:rPr>
              <a:t>ý</a:t>
            </a:r>
            <a:r>
              <a:rPr lang="en-US" sz="4400" dirty="0">
                <a:solidFill>
                  <a:srgbClr val="E53238"/>
                </a:solidFill>
                <a:latin typeface="Calibri" panose="020F0502020204030204" pitchFamily="34" charset="0"/>
                <a:ea typeface="微软雅黑"/>
                <a:cs typeface="Calibri" panose="020F0502020204030204" pitchFamily="34" charset="0"/>
              </a:rPr>
              <a:t> </a:t>
            </a:r>
            <a:r>
              <a:rPr lang="en-US" sz="4400" dirty="0" err="1" smtClean="0">
                <a:solidFill>
                  <a:srgbClr val="E53238"/>
                </a:solidFill>
                <a:latin typeface="Calibri" panose="020F0502020204030204" pitchFamily="34" charset="0"/>
                <a:ea typeface="微软雅黑"/>
                <a:cs typeface="Calibri" panose="020F0502020204030204" pitchFamily="34" charset="0"/>
              </a:rPr>
              <a:t>về</a:t>
            </a:r>
            <a:r>
              <a:rPr lang="en-US" sz="4400" dirty="0" smtClean="0">
                <a:solidFill>
                  <a:srgbClr val="E53238"/>
                </a:solidFill>
                <a:latin typeface="Calibri" panose="020F0502020204030204" pitchFamily="34" charset="0"/>
                <a:ea typeface="微软雅黑"/>
                <a:cs typeface="Calibri" panose="020F0502020204030204" pitchFamily="34" charset="0"/>
              </a:rPr>
              <a:t> </a:t>
            </a:r>
            <a:r>
              <a:rPr lang="en-US" sz="4400" dirty="0" err="1" smtClean="0">
                <a:solidFill>
                  <a:srgbClr val="E53238"/>
                </a:solidFill>
                <a:latin typeface="Calibri" panose="020F0502020204030204" pitchFamily="34" charset="0"/>
                <a:ea typeface="微软雅黑"/>
                <a:cs typeface="Calibri" panose="020F0502020204030204" pitchFamily="34" charset="0"/>
              </a:rPr>
              <a:t>tư</a:t>
            </a:r>
            <a:r>
              <a:rPr lang="en-US" sz="4400" dirty="0" smtClean="0">
                <a:solidFill>
                  <a:srgbClr val="E53238"/>
                </a:solidFill>
                <a:latin typeface="Calibri" panose="020F0502020204030204" pitchFamily="34" charset="0"/>
                <a:ea typeface="微软雅黑"/>
                <a:cs typeface="Calibri" panose="020F0502020204030204" pitchFamily="34" charset="0"/>
              </a:rPr>
              <a:t> </a:t>
            </a:r>
            <a:r>
              <a:rPr lang="en-US" sz="4400" dirty="0" err="1" smtClean="0">
                <a:solidFill>
                  <a:srgbClr val="E53238"/>
                </a:solidFill>
                <a:latin typeface="Calibri" panose="020F0502020204030204" pitchFamily="34" charset="0"/>
                <a:ea typeface="微软雅黑"/>
                <a:cs typeface="Calibri" panose="020F0502020204030204" pitchFamily="34" charset="0"/>
              </a:rPr>
              <a:t>thế</a:t>
            </a:r>
            <a:r>
              <a:rPr lang="en-US" sz="4400" dirty="0" smtClean="0">
                <a:solidFill>
                  <a:srgbClr val="E53238"/>
                </a:solidFill>
                <a:latin typeface="Calibri" panose="020F0502020204030204" pitchFamily="34" charset="0"/>
                <a:ea typeface="微软雅黑"/>
                <a:cs typeface="Calibri" panose="020F0502020204030204" pitchFamily="34" charset="0"/>
              </a:rPr>
              <a:t> </a:t>
            </a:r>
            <a:r>
              <a:rPr lang="en-US" sz="4400" dirty="0" err="1" smtClean="0">
                <a:solidFill>
                  <a:srgbClr val="E53238"/>
                </a:solidFill>
                <a:latin typeface="Calibri" panose="020F0502020204030204" pitchFamily="34" charset="0"/>
                <a:ea typeface="微软雅黑"/>
                <a:cs typeface="Calibri" panose="020F0502020204030204" pitchFamily="34" charset="0"/>
              </a:rPr>
              <a:t>ngồi</a:t>
            </a:r>
            <a:r>
              <a:rPr lang="en-US" sz="4400" dirty="0" smtClean="0">
                <a:solidFill>
                  <a:srgbClr val="E53238"/>
                </a:solidFill>
                <a:latin typeface="Calibri" panose="020F0502020204030204" pitchFamily="34" charset="0"/>
                <a:ea typeface="微软雅黑"/>
                <a:cs typeface="Calibri" panose="020F0502020204030204" pitchFamily="34" charset="0"/>
              </a:rPr>
              <a:t> </a:t>
            </a:r>
            <a:r>
              <a:rPr lang="en-US" sz="4400" dirty="0" err="1" smtClean="0">
                <a:solidFill>
                  <a:srgbClr val="E53238"/>
                </a:solidFill>
                <a:latin typeface="Calibri" panose="020F0502020204030204" pitchFamily="34" charset="0"/>
                <a:ea typeface="微软雅黑"/>
                <a:cs typeface="Calibri" panose="020F0502020204030204" pitchFamily="34" charset="0"/>
              </a:rPr>
              <a:t>viết</a:t>
            </a:r>
            <a:endParaRPr kumimoji="0" lang="vi-VN" sz="4400" b="0" i="0" strike="noStrike" kern="1200" cap="none" spc="0" normalizeH="0" baseline="0" noProof="0" dirty="0">
              <a:ln>
                <a:noFill/>
              </a:ln>
              <a:solidFill>
                <a:srgbClr val="E53238"/>
              </a:solidFill>
              <a:effectLst/>
              <a:uLnTx/>
              <a:uFillTx/>
              <a:latin typeface="Calibri" panose="020F0502020204030204" pitchFamily="34" charset="0"/>
              <a:ea typeface="微软雅黑"/>
              <a:cs typeface="Calibri" panose="020F0502020204030204" pitchFamily="34" charset="0"/>
            </a:endParaRPr>
          </a:p>
        </p:txBody>
      </p:sp>
      <p:pic>
        <p:nvPicPr>
          <p:cNvPr id="16" name="Picture 15"/>
          <p:cNvPicPr>
            <a:picLocks noChangeAspect="1"/>
          </p:cNvPicPr>
          <p:nvPr/>
        </p:nvPicPr>
        <p:blipFill>
          <a:blip r:embed="rId17"/>
          <a:stretch>
            <a:fillRect/>
          </a:stretch>
        </p:blipFill>
        <p:spPr>
          <a:xfrm>
            <a:off x="3787567" y="3163699"/>
            <a:ext cx="4218798" cy="2475191"/>
          </a:xfrm>
          <a:prstGeom prst="rect">
            <a:avLst/>
          </a:prstGeom>
        </p:spPr>
      </p:pic>
      <p:sp>
        <p:nvSpPr>
          <p:cNvPr id="17" name="Rectangular Callout 16"/>
          <p:cNvSpPr/>
          <p:nvPr/>
        </p:nvSpPr>
        <p:spPr>
          <a:xfrm>
            <a:off x="239818" y="5274735"/>
            <a:ext cx="4184541" cy="1047742"/>
          </a:xfrm>
          <a:prstGeom prst="wedgeRectCallout">
            <a:avLst>
              <a:gd name="adj1" fmla="val 53957"/>
              <a:gd name="adj2" fmla="val -69119"/>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sz="3200" dirty="0">
                <a:solidFill>
                  <a:schemeClr val="bg2">
                    <a:lumMod val="25000"/>
                  </a:schemeClr>
                </a:solidFill>
                <a:latin typeface="Calibri" panose="020F0502020204030204" pitchFamily="34" charset="0"/>
                <a:ea typeface="微软雅黑"/>
                <a:cs typeface="Calibri" panose="020F0502020204030204" pitchFamily="34" charset="0"/>
              </a:rPr>
              <a:t>1 </a:t>
            </a:r>
            <a:r>
              <a:rPr lang="en-US" sz="3200" dirty="0" err="1">
                <a:solidFill>
                  <a:schemeClr val="bg2">
                    <a:lumMod val="25000"/>
                  </a:schemeClr>
                </a:solidFill>
                <a:latin typeface="Calibri" panose="020F0502020204030204" pitchFamily="34" charset="0"/>
                <a:ea typeface="微软雅黑"/>
                <a:cs typeface="Calibri" panose="020F0502020204030204" pitchFamily="34" charset="0"/>
              </a:rPr>
              <a:t>tay</a:t>
            </a:r>
            <a:r>
              <a:rPr lang="en-US" sz="3200" dirty="0">
                <a:solidFill>
                  <a:schemeClr val="bg2">
                    <a:lumMod val="25000"/>
                  </a:schemeClr>
                </a:solidFill>
                <a:latin typeface="Calibri" panose="020F0502020204030204" pitchFamily="34" charset="0"/>
                <a:ea typeface="微软雅黑"/>
                <a:cs typeface="Calibri" panose="020F0502020204030204" pitchFamily="34" charset="0"/>
              </a:rPr>
              <a:t> </a:t>
            </a:r>
            <a:r>
              <a:rPr lang="en-US" sz="3200" dirty="0" err="1">
                <a:solidFill>
                  <a:schemeClr val="bg2">
                    <a:lumMod val="25000"/>
                  </a:schemeClr>
                </a:solidFill>
                <a:latin typeface="Calibri" panose="020F0502020204030204" pitchFamily="34" charset="0"/>
                <a:ea typeface="微软雅黑"/>
                <a:cs typeface="Calibri" panose="020F0502020204030204" pitchFamily="34" charset="0"/>
              </a:rPr>
              <a:t>cầm</a:t>
            </a:r>
            <a:r>
              <a:rPr lang="en-US" sz="3200" dirty="0">
                <a:solidFill>
                  <a:schemeClr val="bg2">
                    <a:lumMod val="25000"/>
                  </a:schemeClr>
                </a:solidFill>
                <a:latin typeface="Calibri" panose="020F0502020204030204" pitchFamily="34" charset="0"/>
                <a:ea typeface="微软雅黑"/>
                <a:cs typeface="Calibri" panose="020F0502020204030204" pitchFamily="34" charset="0"/>
              </a:rPr>
              <a:t> </a:t>
            </a:r>
            <a:r>
              <a:rPr lang="en-US" sz="3200" dirty="0" err="1">
                <a:solidFill>
                  <a:schemeClr val="bg2">
                    <a:lumMod val="25000"/>
                  </a:schemeClr>
                </a:solidFill>
                <a:latin typeface="Calibri" panose="020F0502020204030204" pitchFamily="34" charset="0"/>
                <a:ea typeface="微软雅黑"/>
                <a:cs typeface="Calibri" panose="020F0502020204030204" pitchFamily="34" charset="0"/>
              </a:rPr>
              <a:t>viết</a:t>
            </a:r>
            <a:r>
              <a:rPr lang="en-US" sz="3200" dirty="0">
                <a:solidFill>
                  <a:schemeClr val="bg2">
                    <a:lumMod val="25000"/>
                  </a:schemeClr>
                </a:solidFill>
                <a:latin typeface="Calibri" panose="020F0502020204030204" pitchFamily="34" charset="0"/>
                <a:ea typeface="微软雅黑"/>
                <a:cs typeface="Calibri" panose="020F0502020204030204" pitchFamily="34" charset="0"/>
              </a:rPr>
              <a:t>, 1 </a:t>
            </a:r>
            <a:r>
              <a:rPr lang="en-US" sz="3200" dirty="0" err="1">
                <a:solidFill>
                  <a:schemeClr val="bg2">
                    <a:lumMod val="25000"/>
                  </a:schemeClr>
                </a:solidFill>
                <a:latin typeface="Calibri" panose="020F0502020204030204" pitchFamily="34" charset="0"/>
                <a:ea typeface="微软雅黑"/>
                <a:cs typeface="Calibri" panose="020F0502020204030204" pitchFamily="34" charset="0"/>
              </a:rPr>
              <a:t>tay</a:t>
            </a:r>
            <a:r>
              <a:rPr lang="en-US" sz="3200" dirty="0">
                <a:solidFill>
                  <a:schemeClr val="bg2">
                    <a:lumMod val="25000"/>
                  </a:schemeClr>
                </a:solidFill>
                <a:latin typeface="Calibri" panose="020F0502020204030204" pitchFamily="34" charset="0"/>
                <a:ea typeface="微软雅黑"/>
                <a:cs typeface="Calibri" panose="020F0502020204030204" pitchFamily="34" charset="0"/>
              </a:rPr>
              <a:t> </a:t>
            </a:r>
            <a:r>
              <a:rPr lang="en-US" sz="3200" dirty="0" err="1">
                <a:solidFill>
                  <a:schemeClr val="bg2">
                    <a:lumMod val="25000"/>
                  </a:schemeClr>
                </a:solidFill>
                <a:latin typeface="Calibri" panose="020F0502020204030204" pitchFamily="34" charset="0"/>
                <a:ea typeface="微软雅黑"/>
                <a:cs typeface="Calibri" panose="020F0502020204030204" pitchFamily="34" charset="0"/>
              </a:rPr>
              <a:t>giữ</a:t>
            </a:r>
            <a:r>
              <a:rPr lang="en-US" sz="3200" dirty="0">
                <a:solidFill>
                  <a:schemeClr val="bg2">
                    <a:lumMod val="25000"/>
                  </a:schemeClr>
                </a:solidFill>
                <a:latin typeface="Calibri" panose="020F0502020204030204" pitchFamily="34" charset="0"/>
                <a:ea typeface="微软雅黑"/>
                <a:cs typeface="Calibri" panose="020F0502020204030204" pitchFamily="34" charset="0"/>
              </a:rPr>
              <a:t> </a:t>
            </a:r>
            <a:r>
              <a:rPr lang="en-US" sz="3200" dirty="0" err="1">
                <a:solidFill>
                  <a:schemeClr val="bg2">
                    <a:lumMod val="25000"/>
                  </a:schemeClr>
                </a:solidFill>
                <a:latin typeface="Calibri" panose="020F0502020204030204" pitchFamily="34" charset="0"/>
                <a:ea typeface="微软雅黑"/>
                <a:cs typeface="Calibri" panose="020F0502020204030204" pitchFamily="34" charset="0"/>
              </a:rPr>
              <a:t>trang</a:t>
            </a:r>
            <a:r>
              <a:rPr lang="en-US" sz="3200" dirty="0">
                <a:solidFill>
                  <a:schemeClr val="bg2">
                    <a:lumMod val="25000"/>
                  </a:schemeClr>
                </a:solidFill>
                <a:latin typeface="Calibri" panose="020F0502020204030204" pitchFamily="34" charset="0"/>
                <a:ea typeface="微软雅黑"/>
                <a:cs typeface="Calibri" panose="020F0502020204030204" pitchFamily="34" charset="0"/>
              </a:rPr>
              <a:t> </a:t>
            </a:r>
            <a:r>
              <a:rPr lang="en-US" sz="3200" dirty="0" err="1">
                <a:solidFill>
                  <a:schemeClr val="bg2">
                    <a:lumMod val="25000"/>
                  </a:schemeClr>
                </a:solidFill>
                <a:latin typeface="Calibri" panose="020F0502020204030204" pitchFamily="34" charset="0"/>
                <a:ea typeface="微软雅黑"/>
                <a:cs typeface="Calibri" panose="020F0502020204030204" pitchFamily="34" charset="0"/>
              </a:rPr>
              <a:t>vở</a:t>
            </a:r>
            <a:endParaRPr lang="en-US" sz="3200" dirty="0">
              <a:solidFill>
                <a:schemeClr val="bg2">
                  <a:lumMod val="25000"/>
                </a:schemeClr>
              </a:solidFill>
              <a:latin typeface="Calibri" panose="020F0502020204030204" pitchFamily="34" charset="0"/>
              <a:ea typeface="微软雅黑"/>
              <a:cs typeface="Calibri" panose="020F0502020204030204" pitchFamily="34" charset="0"/>
            </a:endParaRPr>
          </a:p>
        </p:txBody>
      </p:sp>
      <p:sp>
        <p:nvSpPr>
          <p:cNvPr id="25" name="Rectangular Callout 24"/>
          <p:cNvSpPr/>
          <p:nvPr/>
        </p:nvSpPr>
        <p:spPr>
          <a:xfrm>
            <a:off x="386775" y="1900852"/>
            <a:ext cx="3998562" cy="1034470"/>
          </a:xfrm>
          <a:prstGeom prst="wedgeRectCallout">
            <a:avLst>
              <a:gd name="adj1" fmla="val 40795"/>
              <a:gd name="adj2" fmla="val 86851"/>
            </a:avLst>
          </a:prstGeom>
          <a:solidFill>
            <a:schemeClr val="accent1">
              <a:lumMod val="60000"/>
              <a:lumOff val="40000"/>
            </a:scheme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smtClean="0">
                <a:ln>
                  <a:noFill/>
                </a:ln>
                <a:solidFill>
                  <a:schemeClr val="bg2">
                    <a:lumMod val="10000"/>
                  </a:schemeClr>
                </a:solidFill>
                <a:effectLst/>
                <a:uLnTx/>
                <a:uFillTx/>
                <a:latin typeface="Calibri" panose="020F0502020204030204" pitchFamily="34" charset="0"/>
                <a:ea typeface="+mn-ea"/>
                <a:cs typeface="Calibri" panose="020F0502020204030204" pitchFamily="34" charset="0"/>
                <a:sym typeface="Arial"/>
              </a:rPr>
              <a:t>Thẳng</a:t>
            </a:r>
            <a:r>
              <a:rPr kumimoji="0" lang="en-US" sz="3200" b="0" i="0" u="none" strike="noStrike" kern="0" cap="none" spc="0" normalizeH="0" baseline="0" noProof="0" dirty="0" smtClean="0">
                <a:ln>
                  <a:noFill/>
                </a:ln>
                <a:solidFill>
                  <a:schemeClr val="bg2">
                    <a:lumMod val="10000"/>
                  </a:schemeClr>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baseline="0" noProof="0" dirty="0" err="1" smtClean="0">
                <a:ln>
                  <a:noFill/>
                </a:ln>
                <a:solidFill>
                  <a:schemeClr val="bg2">
                    <a:lumMod val="10000"/>
                  </a:schemeClr>
                </a:solidFill>
                <a:effectLst/>
                <a:uLnTx/>
                <a:uFillTx/>
                <a:latin typeface="Calibri" panose="020F0502020204030204" pitchFamily="34" charset="0"/>
                <a:ea typeface="+mn-ea"/>
                <a:cs typeface="Calibri" panose="020F0502020204030204" pitchFamily="34" charset="0"/>
                <a:sym typeface="Arial"/>
              </a:rPr>
              <a:t>lưng</a:t>
            </a:r>
            <a:r>
              <a:rPr kumimoji="0" lang="en-US" sz="3200" b="0" i="0" u="none" strike="noStrike" kern="0" cap="none" spc="0" normalizeH="0" baseline="0" noProof="0" dirty="0" smtClean="0">
                <a:ln>
                  <a:noFill/>
                </a:ln>
                <a:solidFill>
                  <a:schemeClr val="bg2">
                    <a:lumMod val="10000"/>
                  </a:schemeClr>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baseline="0" noProof="0" dirty="0" err="1" smtClean="0">
                <a:ln>
                  <a:noFill/>
                </a:ln>
                <a:solidFill>
                  <a:schemeClr val="bg2">
                    <a:lumMod val="10000"/>
                  </a:schemeClr>
                </a:solidFill>
                <a:effectLst/>
                <a:uLnTx/>
                <a:uFillTx/>
                <a:latin typeface="Calibri" panose="020F0502020204030204" pitchFamily="34" charset="0"/>
                <a:ea typeface="+mn-ea"/>
                <a:cs typeface="Calibri" panose="020F0502020204030204" pitchFamily="34" charset="0"/>
                <a:sym typeface="Arial"/>
              </a:rPr>
              <a:t>chân</a:t>
            </a:r>
            <a:r>
              <a:rPr kumimoji="0" lang="en-US" sz="3200" b="0" i="0" u="none" strike="noStrike" kern="0" cap="none" spc="0" normalizeH="0" baseline="0" noProof="0" dirty="0" smtClean="0">
                <a:ln>
                  <a:noFill/>
                </a:ln>
                <a:solidFill>
                  <a:schemeClr val="bg2">
                    <a:lumMod val="10000"/>
                  </a:schemeClr>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baseline="0" noProof="0" dirty="0" err="1" smtClean="0">
                <a:ln>
                  <a:noFill/>
                </a:ln>
                <a:solidFill>
                  <a:schemeClr val="bg2">
                    <a:lumMod val="10000"/>
                  </a:schemeClr>
                </a:solidFill>
                <a:effectLst/>
                <a:uLnTx/>
                <a:uFillTx/>
                <a:latin typeface="Calibri" panose="020F0502020204030204" pitchFamily="34" charset="0"/>
                <a:ea typeface="+mn-ea"/>
                <a:cs typeface="Calibri" panose="020F0502020204030204" pitchFamily="34" charset="0"/>
                <a:sym typeface="Arial"/>
              </a:rPr>
              <a:t>đặt</a:t>
            </a:r>
            <a:r>
              <a:rPr kumimoji="0" lang="en-US" sz="3200" b="0" i="0" u="none" strike="noStrike" kern="0" cap="none" spc="0" normalizeH="0" baseline="0" noProof="0" dirty="0" smtClean="0">
                <a:ln>
                  <a:noFill/>
                </a:ln>
                <a:solidFill>
                  <a:schemeClr val="bg2">
                    <a:lumMod val="10000"/>
                  </a:schemeClr>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baseline="0" noProof="0" dirty="0" err="1" smtClean="0">
                <a:ln>
                  <a:noFill/>
                </a:ln>
                <a:solidFill>
                  <a:schemeClr val="bg2">
                    <a:lumMod val="10000"/>
                  </a:schemeClr>
                </a:solidFill>
                <a:effectLst/>
                <a:uLnTx/>
                <a:uFillTx/>
                <a:latin typeface="Calibri" panose="020F0502020204030204" pitchFamily="34" charset="0"/>
                <a:ea typeface="+mn-ea"/>
                <a:cs typeface="Calibri" panose="020F0502020204030204" pitchFamily="34" charset="0"/>
                <a:sym typeface="Arial"/>
              </a:rPr>
              <a:t>đúng</a:t>
            </a:r>
            <a:r>
              <a:rPr kumimoji="0" lang="en-US" sz="3200" b="0" i="0" u="none" strike="noStrike" kern="0" cap="none" spc="0" normalizeH="0" baseline="0" noProof="0" dirty="0" smtClean="0">
                <a:ln>
                  <a:noFill/>
                </a:ln>
                <a:solidFill>
                  <a:schemeClr val="bg2">
                    <a:lumMod val="10000"/>
                  </a:schemeClr>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baseline="0" noProof="0" dirty="0" err="1" smtClean="0">
                <a:ln>
                  <a:noFill/>
                </a:ln>
                <a:solidFill>
                  <a:schemeClr val="bg2">
                    <a:lumMod val="10000"/>
                  </a:schemeClr>
                </a:solidFill>
                <a:effectLst/>
                <a:uLnTx/>
                <a:uFillTx/>
                <a:latin typeface="Calibri" panose="020F0502020204030204" pitchFamily="34" charset="0"/>
                <a:ea typeface="+mn-ea"/>
                <a:cs typeface="Calibri" panose="020F0502020204030204" pitchFamily="34" charset="0"/>
                <a:sym typeface="Arial"/>
              </a:rPr>
              <a:t>vị</a:t>
            </a:r>
            <a:r>
              <a:rPr kumimoji="0" lang="en-US" sz="3200" b="0" i="0" u="none" strike="noStrike" kern="0" cap="none" spc="0" normalizeH="0" baseline="0" noProof="0" dirty="0" smtClean="0">
                <a:ln>
                  <a:noFill/>
                </a:ln>
                <a:solidFill>
                  <a:schemeClr val="bg2">
                    <a:lumMod val="10000"/>
                  </a:schemeClr>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baseline="0" noProof="0" dirty="0" err="1" smtClean="0">
                <a:ln>
                  <a:noFill/>
                </a:ln>
                <a:solidFill>
                  <a:schemeClr val="bg2">
                    <a:lumMod val="10000"/>
                  </a:schemeClr>
                </a:solidFill>
                <a:effectLst/>
                <a:uLnTx/>
                <a:uFillTx/>
                <a:latin typeface="Calibri" panose="020F0502020204030204" pitchFamily="34" charset="0"/>
                <a:ea typeface="+mn-ea"/>
                <a:cs typeface="Calibri" panose="020F0502020204030204" pitchFamily="34" charset="0"/>
                <a:sym typeface="Arial"/>
              </a:rPr>
              <a:t>trí</a:t>
            </a:r>
            <a:endParaRPr kumimoji="0" lang="en-US" sz="3200" b="0" i="0" u="none" strike="noStrike" kern="0" cap="none" spc="0" normalizeH="0" baseline="0" noProof="0" dirty="0" smtClean="0">
              <a:ln>
                <a:noFill/>
              </a:ln>
              <a:solidFill>
                <a:schemeClr val="bg2">
                  <a:lumMod val="1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ular Callout 25"/>
          <p:cNvSpPr/>
          <p:nvPr/>
        </p:nvSpPr>
        <p:spPr>
          <a:xfrm>
            <a:off x="7811592" y="2190281"/>
            <a:ext cx="4370522" cy="1070476"/>
          </a:xfrm>
          <a:prstGeom prst="wedgeRectCallout">
            <a:avLst>
              <a:gd name="adj1" fmla="val -43740"/>
              <a:gd name="adj2" fmla="val 163013"/>
            </a:avLst>
          </a:prstGeom>
          <a:solidFill>
            <a:srgbClr val="E4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sz="3200" dirty="0" err="1">
                <a:solidFill>
                  <a:schemeClr val="bg2">
                    <a:lumMod val="10000"/>
                  </a:schemeClr>
                </a:solidFill>
                <a:latin typeface="Calibri" panose="020F0502020204030204" pitchFamily="34" charset="0"/>
                <a:ea typeface="微软雅黑"/>
                <a:cs typeface="Calibri" panose="020F0502020204030204" pitchFamily="34" charset="0"/>
              </a:rPr>
              <a:t>Khoảng</a:t>
            </a:r>
            <a:r>
              <a:rPr lang="en-US" sz="3200" dirty="0">
                <a:solidFill>
                  <a:schemeClr val="bg2">
                    <a:lumMod val="10000"/>
                  </a:schemeClr>
                </a:solidFill>
                <a:latin typeface="Calibri" panose="020F0502020204030204" pitchFamily="34" charset="0"/>
                <a:ea typeface="微软雅黑"/>
                <a:cs typeface="Calibri" panose="020F0502020204030204" pitchFamily="34" charset="0"/>
              </a:rPr>
              <a:t> </a:t>
            </a:r>
            <a:r>
              <a:rPr lang="en-US" sz="3200" dirty="0" err="1">
                <a:solidFill>
                  <a:schemeClr val="bg2">
                    <a:lumMod val="10000"/>
                  </a:schemeClr>
                </a:solidFill>
                <a:latin typeface="Calibri" panose="020F0502020204030204" pitchFamily="34" charset="0"/>
                <a:ea typeface="微软雅黑"/>
                <a:cs typeface="Calibri" panose="020F0502020204030204" pitchFamily="34" charset="0"/>
              </a:rPr>
              <a:t>cách</a:t>
            </a:r>
            <a:r>
              <a:rPr lang="en-US" sz="3200" dirty="0">
                <a:solidFill>
                  <a:schemeClr val="bg2">
                    <a:lumMod val="10000"/>
                  </a:schemeClr>
                </a:solidFill>
                <a:latin typeface="Calibri" panose="020F0502020204030204" pitchFamily="34" charset="0"/>
                <a:ea typeface="微软雅黑"/>
                <a:cs typeface="Calibri" panose="020F0502020204030204" pitchFamily="34" charset="0"/>
              </a:rPr>
              <a:t> </a:t>
            </a:r>
            <a:r>
              <a:rPr lang="en-US" sz="3200" dirty="0" err="1">
                <a:solidFill>
                  <a:schemeClr val="bg2">
                    <a:lumMod val="10000"/>
                  </a:schemeClr>
                </a:solidFill>
                <a:latin typeface="Calibri" panose="020F0502020204030204" pitchFamily="34" charset="0"/>
                <a:ea typeface="微软雅黑"/>
                <a:cs typeface="Calibri" panose="020F0502020204030204" pitchFamily="34" charset="0"/>
              </a:rPr>
              <a:t>từ</a:t>
            </a:r>
            <a:r>
              <a:rPr lang="en-US" sz="3200" dirty="0">
                <a:solidFill>
                  <a:schemeClr val="bg2">
                    <a:lumMod val="10000"/>
                  </a:schemeClr>
                </a:solidFill>
                <a:latin typeface="Calibri" panose="020F0502020204030204" pitchFamily="34" charset="0"/>
                <a:ea typeface="微软雅黑"/>
                <a:cs typeface="Calibri" panose="020F0502020204030204" pitchFamily="34" charset="0"/>
              </a:rPr>
              <a:t> </a:t>
            </a:r>
            <a:r>
              <a:rPr lang="en-US" sz="3200" dirty="0" err="1">
                <a:solidFill>
                  <a:schemeClr val="bg2">
                    <a:lumMod val="10000"/>
                  </a:schemeClr>
                </a:solidFill>
                <a:latin typeface="Calibri" panose="020F0502020204030204" pitchFamily="34" charset="0"/>
                <a:ea typeface="微软雅黑"/>
                <a:cs typeface="Calibri" panose="020F0502020204030204" pitchFamily="34" charset="0"/>
              </a:rPr>
              <a:t>mắt</a:t>
            </a:r>
            <a:r>
              <a:rPr lang="en-US" sz="3200" dirty="0">
                <a:solidFill>
                  <a:schemeClr val="bg2">
                    <a:lumMod val="10000"/>
                  </a:schemeClr>
                </a:solidFill>
                <a:latin typeface="Calibri" panose="020F0502020204030204" pitchFamily="34" charset="0"/>
                <a:ea typeface="微软雅黑"/>
                <a:cs typeface="Calibri" panose="020F0502020204030204" pitchFamily="34" charset="0"/>
              </a:rPr>
              <a:t> </a:t>
            </a:r>
            <a:r>
              <a:rPr lang="en-US" sz="3200" dirty="0" err="1">
                <a:solidFill>
                  <a:schemeClr val="bg2">
                    <a:lumMod val="10000"/>
                  </a:schemeClr>
                </a:solidFill>
                <a:latin typeface="Calibri" panose="020F0502020204030204" pitchFamily="34" charset="0"/>
                <a:ea typeface="微软雅黑"/>
                <a:cs typeface="Calibri" panose="020F0502020204030204" pitchFamily="34" charset="0"/>
              </a:rPr>
              <a:t>đến</a:t>
            </a:r>
            <a:r>
              <a:rPr lang="en-US" sz="3200" dirty="0">
                <a:solidFill>
                  <a:schemeClr val="bg2">
                    <a:lumMod val="10000"/>
                  </a:schemeClr>
                </a:solidFill>
                <a:latin typeface="Calibri" panose="020F0502020204030204" pitchFamily="34" charset="0"/>
                <a:ea typeface="微软雅黑"/>
                <a:cs typeface="Calibri" panose="020F0502020204030204" pitchFamily="34" charset="0"/>
              </a:rPr>
              <a:t> </a:t>
            </a:r>
            <a:r>
              <a:rPr lang="en-US" sz="3200" dirty="0" err="1">
                <a:solidFill>
                  <a:schemeClr val="bg2">
                    <a:lumMod val="10000"/>
                  </a:schemeClr>
                </a:solidFill>
                <a:latin typeface="Calibri" panose="020F0502020204030204" pitchFamily="34" charset="0"/>
                <a:ea typeface="微软雅黑"/>
                <a:cs typeface="Calibri" panose="020F0502020204030204" pitchFamily="34" charset="0"/>
              </a:rPr>
              <a:t>vở</a:t>
            </a:r>
            <a:r>
              <a:rPr lang="en-US" sz="3200" dirty="0">
                <a:solidFill>
                  <a:schemeClr val="bg2">
                    <a:lumMod val="10000"/>
                  </a:schemeClr>
                </a:solidFill>
                <a:latin typeface="Calibri" panose="020F0502020204030204" pitchFamily="34" charset="0"/>
                <a:ea typeface="微软雅黑"/>
                <a:cs typeface="Calibri" panose="020F0502020204030204" pitchFamily="34" charset="0"/>
              </a:rPr>
              <a:t> 25 – 30cm</a:t>
            </a:r>
          </a:p>
        </p:txBody>
      </p:sp>
    </p:spTree>
    <p:extLst>
      <p:ext uri="{BB962C8B-B14F-4D97-AF65-F5344CB8AC3E}">
        <p14:creationId xmlns:p14="http://schemas.microsoft.com/office/powerpoint/2010/main" val="7039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8" presetClass="emph" presetSubtype="0" repeatCount="2000" fill="hold" grpId="1" nodeType="withEffect">
                                      <p:stCondLst>
                                        <p:cond delay="2100"/>
                                      </p:stCondLst>
                                      <p:childTnLst>
                                        <p:animRot by="21600000">
                                          <p:cBhvr>
                                            <p:cTn id="26" dur="3500" fill="hold"/>
                                            <p:tgtEl>
                                              <p:spTgt spid="80"/>
                                            </p:tgtEl>
                                            <p:attrNameLst>
                                              <p:attrName>r</p:attrName>
                                            </p:attrNameLst>
                                          </p:cBhvr>
                                        </p:animRot>
                                      </p:childTnLst>
                                    </p:cTn>
                                  </p:par>
                                  <p:par>
                                    <p:cTn id="27" presetID="8" presetClass="emph" presetSubtype="0" repeatCount="2000" fill="hold" grpId="1" nodeType="withEffect">
                                      <p:stCondLst>
                                        <p:cond delay="2100"/>
                                      </p:stCondLst>
                                      <p:childTnLst>
                                        <p:animRot by="-21600000">
                                          <p:cBhvr>
                                            <p:cTn id="28" dur="3500" fill="hold"/>
                                            <p:tgtEl>
                                              <p:spTgt spid="82"/>
                                            </p:tgtEl>
                                            <p:attrNameLst>
                                              <p:attrName>r</p:attrName>
                                            </p:attrNameLst>
                                          </p:cBhvr>
                                        </p:animRot>
                                      </p:childTnLst>
                                    </p:cTn>
                                  </p:par>
                                  <p:par>
                                    <p:cTn id="29" presetID="6" presetClass="emph" presetSubtype="0" repeatCount="2000" autoRev="1" fill="hold" grpId="1" nodeType="withEffect">
                                      <p:stCondLst>
                                        <p:cond delay="2100"/>
                                      </p:stCondLst>
                                      <p:childTnLst>
                                        <p:animScale>
                                          <p:cBhvr>
                                            <p:cTn id="30" dur="2000" fill="hold"/>
                                            <p:tgtEl>
                                              <p:spTgt spid="83"/>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8" grpId="0"/>
          <p:bldP spid="17" grpId="0" animBg="1"/>
          <p:bldP spid="25"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8" presetClass="emph" presetSubtype="0" repeatCount="2000" fill="hold" grpId="1" nodeType="withEffect">
                                      <p:stCondLst>
                                        <p:cond delay="2100"/>
                                      </p:stCondLst>
                                      <p:childTnLst>
                                        <p:animRot by="21600000">
                                          <p:cBhvr>
                                            <p:cTn id="26" dur="3500" fill="hold"/>
                                            <p:tgtEl>
                                              <p:spTgt spid="80"/>
                                            </p:tgtEl>
                                            <p:attrNameLst>
                                              <p:attrName>r</p:attrName>
                                            </p:attrNameLst>
                                          </p:cBhvr>
                                        </p:animRot>
                                      </p:childTnLst>
                                    </p:cTn>
                                  </p:par>
                                  <p:par>
                                    <p:cTn id="27" presetID="8" presetClass="emph" presetSubtype="0" repeatCount="2000" fill="hold" grpId="1" nodeType="withEffect">
                                      <p:stCondLst>
                                        <p:cond delay="2100"/>
                                      </p:stCondLst>
                                      <p:childTnLst>
                                        <p:animRot by="-21600000">
                                          <p:cBhvr>
                                            <p:cTn id="28" dur="3500" fill="hold"/>
                                            <p:tgtEl>
                                              <p:spTgt spid="82"/>
                                            </p:tgtEl>
                                            <p:attrNameLst>
                                              <p:attrName>r</p:attrName>
                                            </p:attrNameLst>
                                          </p:cBhvr>
                                        </p:animRot>
                                      </p:childTnLst>
                                    </p:cTn>
                                  </p:par>
                                  <p:par>
                                    <p:cTn id="29" presetID="6" presetClass="emph" presetSubtype="0" repeatCount="2000" autoRev="1" fill="hold" grpId="1" nodeType="withEffect">
                                      <p:stCondLst>
                                        <p:cond delay="2100"/>
                                      </p:stCondLst>
                                      <p:childTnLst>
                                        <p:animScale>
                                          <p:cBhvr>
                                            <p:cTn id="30" dur="2000" fill="hold"/>
                                            <p:tgtEl>
                                              <p:spTgt spid="83"/>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8" grpId="0"/>
          <p:bldP spid="17" grpId="0" animBg="1"/>
          <p:bldP spid="25" grpId="0" animBg="1"/>
          <p:bldP spid="26"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AB3F74A-CE3F-4C47-929E-364D871DF895}"/>
              </a:ext>
            </a:extLst>
          </p:cNvPr>
          <p:cNvPicPr>
            <a:picLocks noChangeAspect="1"/>
          </p:cNvPicPr>
          <p:nvPr/>
        </p:nvPicPr>
        <p:blipFill rotWithShape="1">
          <a:blip r:embed="rId2">
            <a:extLst>
              <a:ext uri="{28A0092B-C50C-407E-A947-70E740481C1C}">
                <a14:useLocalDpi xmlns:a14="http://schemas.microsoft.com/office/drawing/2010/main" val="0"/>
              </a:ext>
            </a:extLst>
          </a:blip>
          <a:srcRect t="78400"/>
          <a:stretch/>
        </p:blipFill>
        <p:spPr>
          <a:xfrm>
            <a:off x="0" y="0"/>
            <a:ext cx="12192000" cy="6858000"/>
          </a:xfrm>
          <a:prstGeom prst="rect">
            <a:avLst/>
          </a:prstGeom>
        </p:spPr>
      </p:pic>
      <p:sp>
        <p:nvSpPr>
          <p:cNvPr id="10" name="Freeform: Shape 24">
            <a:extLst>
              <a:ext uri="{FF2B5EF4-FFF2-40B4-BE49-F238E27FC236}">
                <a16:creationId xmlns:a16="http://schemas.microsoft.com/office/drawing/2014/main" xmlns="" id="{C6195EE1-B6F5-4ED7-9965-CED9078FD87F}"/>
              </a:ext>
            </a:extLst>
          </p:cNvPr>
          <p:cNvSpPr/>
          <p:nvPr/>
        </p:nvSpPr>
        <p:spPr>
          <a:xfrm>
            <a:off x="1295400" y="1067957"/>
            <a:ext cx="9654251" cy="4430017"/>
          </a:xfrm>
          <a:prstGeom prst="roundRect">
            <a:avLst/>
          </a:prstGeom>
          <a:solidFill>
            <a:schemeClr val="bg1">
              <a:alpha val="92000"/>
            </a:schemeClr>
          </a:solidFill>
          <a:ln>
            <a:noFill/>
          </a:ln>
          <a:effectLst>
            <a:outerShdw blurRad="1270000" dist="9144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125">
              <a:solidFill>
                <a:schemeClr val="bg1"/>
              </a:solidFill>
            </a:endParaRPr>
          </a:p>
        </p:txBody>
      </p:sp>
      <p:sp>
        <p:nvSpPr>
          <p:cNvPr id="14" name="Shape 1275">
            <a:extLst>
              <a:ext uri="{FF2B5EF4-FFF2-40B4-BE49-F238E27FC236}">
                <a16:creationId xmlns:a16="http://schemas.microsoft.com/office/drawing/2014/main" xmlns="" id="{905FEC1F-E873-4486-8BCA-14F037AB2F4C}"/>
              </a:ext>
            </a:extLst>
          </p:cNvPr>
          <p:cNvSpPr/>
          <p:nvPr/>
        </p:nvSpPr>
        <p:spPr>
          <a:xfrm>
            <a:off x="1569197" y="4703205"/>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algn="ctr" defTabSz="410766" hangingPunct="0"/>
            <a:r>
              <a:rPr sz="10000" kern="0" dirty="0">
                <a:solidFill>
                  <a:srgbClr val="455785"/>
                </a:solidFill>
                <a:latin typeface="仓耳玄三M W05" panose="02020400000000000000" pitchFamily="18" charset="-122"/>
                <a:ea typeface="仓耳玄三M W05" panose="02020400000000000000" pitchFamily="18" charset="-122"/>
              </a:rPr>
              <a:t>“</a:t>
            </a:r>
          </a:p>
        </p:txBody>
      </p:sp>
      <p:sp>
        <p:nvSpPr>
          <p:cNvPr id="15" name="Shape 1275">
            <a:extLst>
              <a:ext uri="{FF2B5EF4-FFF2-40B4-BE49-F238E27FC236}">
                <a16:creationId xmlns:a16="http://schemas.microsoft.com/office/drawing/2014/main" xmlns="" id="{CA02DF85-64E9-43B7-A687-48153FA615BE}"/>
              </a:ext>
            </a:extLst>
          </p:cNvPr>
          <p:cNvSpPr/>
          <p:nvPr/>
        </p:nvSpPr>
        <p:spPr>
          <a:xfrm rot="10800000">
            <a:off x="10220662" y="1165206"/>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algn="ctr" defTabSz="410766" hangingPunct="0"/>
            <a:r>
              <a:rPr sz="10000" kern="0" dirty="0">
                <a:solidFill>
                  <a:srgbClr val="455785"/>
                </a:solidFill>
                <a:latin typeface="仓耳玄三M W05" panose="02020400000000000000" pitchFamily="18" charset="-122"/>
                <a:ea typeface="仓耳玄三M W05" panose="02020400000000000000" pitchFamily="18" charset="-122"/>
              </a:rPr>
              <a:t>“</a:t>
            </a:r>
          </a:p>
        </p:txBody>
      </p:sp>
      <p:sp>
        <p:nvSpPr>
          <p:cNvPr id="9" name="Rectangle 8"/>
          <p:cNvSpPr/>
          <p:nvPr/>
        </p:nvSpPr>
        <p:spPr>
          <a:xfrm>
            <a:off x="4205097" y="1208647"/>
            <a:ext cx="3781806" cy="707886"/>
          </a:xfrm>
          <a:prstGeom prst="rect">
            <a:avLst/>
          </a:prstGeom>
        </p:spPr>
        <p:txBody>
          <a:bodyPr wrap="none">
            <a:spAutoFit/>
          </a:bodyPr>
          <a:lstStyle/>
          <a:p>
            <a:pPr lvl="0" algn="ctr" defTabSz="457200"/>
            <a:r>
              <a:rPr lang="en-US" sz="4000" b="1" u="sng" dirty="0" err="1">
                <a:solidFill>
                  <a:srgbClr val="FF0000"/>
                </a:solidFill>
                <a:latin typeface="Calibri" panose="020F0502020204030204" pitchFamily="34" charset="0"/>
                <a:ea typeface="微软雅黑"/>
                <a:cs typeface="Calibri" panose="020F0502020204030204" pitchFamily="34" charset="0"/>
              </a:rPr>
              <a:t>Tiêu</a:t>
            </a:r>
            <a:r>
              <a:rPr lang="en-US" sz="4000" b="1" u="sng" dirty="0">
                <a:solidFill>
                  <a:srgbClr val="FF0000"/>
                </a:solidFill>
                <a:latin typeface="Calibri" panose="020F0502020204030204" pitchFamily="34" charset="0"/>
                <a:ea typeface="微软雅黑"/>
                <a:cs typeface="Calibri" panose="020F0502020204030204" pitchFamily="34" charset="0"/>
              </a:rPr>
              <a:t> </a:t>
            </a:r>
            <a:r>
              <a:rPr lang="en-US" sz="4000" b="1" u="sng" dirty="0" err="1">
                <a:solidFill>
                  <a:srgbClr val="FF0000"/>
                </a:solidFill>
                <a:latin typeface="Calibri" panose="020F0502020204030204" pitchFamily="34" charset="0"/>
                <a:ea typeface="微软雅黑"/>
                <a:cs typeface="Calibri" panose="020F0502020204030204" pitchFamily="34" charset="0"/>
              </a:rPr>
              <a:t>chí</a:t>
            </a:r>
            <a:r>
              <a:rPr lang="en-US" sz="4000" b="1" u="sng" dirty="0">
                <a:solidFill>
                  <a:srgbClr val="FF0000"/>
                </a:solidFill>
                <a:latin typeface="Calibri" panose="020F0502020204030204" pitchFamily="34" charset="0"/>
                <a:ea typeface="微软雅黑"/>
                <a:cs typeface="Calibri" panose="020F0502020204030204" pitchFamily="34" charset="0"/>
              </a:rPr>
              <a:t> </a:t>
            </a:r>
            <a:r>
              <a:rPr lang="en-US" sz="4000" b="1" u="sng" dirty="0" err="1">
                <a:solidFill>
                  <a:srgbClr val="FF0000"/>
                </a:solidFill>
                <a:latin typeface="Calibri" panose="020F0502020204030204" pitchFamily="34" charset="0"/>
                <a:ea typeface="微软雅黑"/>
                <a:cs typeface="Calibri" panose="020F0502020204030204" pitchFamily="34" charset="0"/>
              </a:rPr>
              <a:t>đánh</a:t>
            </a:r>
            <a:r>
              <a:rPr lang="en-US" sz="4000" b="1" u="sng" dirty="0">
                <a:solidFill>
                  <a:srgbClr val="FF0000"/>
                </a:solidFill>
                <a:latin typeface="Calibri" panose="020F0502020204030204" pitchFamily="34" charset="0"/>
                <a:ea typeface="微软雅黑"/>
                <a:cs typeface="Calibri" panose="020F0502020204030204" pitchFamily="34" charset="0"/>
              </a:rPr>
              <a:t> </a:t>
            </a:r>
            <a:r>
              <a:rPr lang="en-US" sz="4000" b="1" u="sng" dirty="0" err="1">
                <a:solidFill>
                  <a:srgbClr val="FF0000"/>
                </a:solidFill>
                <a:latin typeface="Calibri" panose="020F0502020204030204" pitchFamily="34" charset="0"/>
                <a:ea typeface="微软雅黑"/>
                <a:cs typeface="Calibri" panose="020F0502020204030204" pitchFamily="34" charset="0"/>
              </a:rPr>
              <a:t>giá</a:t>
            </a:r>
            <a:endParaRPr lang="en-US" sz="4000" b="1" u="sng" dirty="0">
              <a:solidFill>
                <a:srgbClr val="FF0000"/>
              </a:solidFill>
              <a:latin typeface="Calibri" panose="020F0502020204030204" pitchFamily="34" charset="0"/>
              <a:ea typeface="微软雅黑"/>
              <a:cs typeface="Calibri" panose="020F0502020204030204" pitchFamily="34"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9467" b="89941" l="63314" r="89941"/>
                    </a14:imgEffect>
                  </a14:imgLayer>
                </a14:imgProps>
              </a:ext>
              <a:ext uri="{28A0092B-C50C-407E-A947-70E740481C1C}">
                <a14:useLocalDpi xmlns:a14="http://schemas.microsoft.com/office/drawing/2010/main" val="0"/>
              </a:ext>
            </a:extLst>
          </a:blip>
          <a:stretch>
            <a:fillRect/>
          </a:stretch>
        </p:blipFill>
        <p:spPr>
          <a:xfrm>
            <a:off x="-3901825" y="131205"/>
            <a:ext cx="8305632" cy="8504226"/>
          </a:xfrm>
          <a:prstGeom prst="rect">
            <a:avLst/>
          </a:prstGeom>
        </p:spPr>
      </p:pic>
      <p:sp>
        <p:nvSpPr>
          <p:cNvPr id="16" name="Rectangle 15"/>
          <p:cNvSpPr/>
          <p:nvPr/>
        </p:nvSpPr>
        <p:spPr>
          <a:xfrm>
            <a:off x="4177847" y="2190571"/>
            <a:ext cx="3809056" cy="584775"/>
          </a:xfrm>
          <a:prstGeom prst="rect">
            <a:avLst/>
          </a:prstGeom>
        </p:spPr>
        <p:txBody>
          <a:bodyPr wrap="none">
            <a:spAutoFit/>
          </a:bodyPr>
          <a:lstStyle/>
          <a:p>
            <a:pPr lvl="0" defTabSz="457200"/>
            <a:r>
              <a:rPr lang="fi-FI" sz="3200" dirty="0">
                <a:solidFill>
                  <a:srgbClr val="E53238">
                    <a:lumMod val="75000"/>
                  </a:srgbClr>
                </a:solidFill>
                <a:latin typeface="Calibri" panose="020F0502020204030204" pitchFamily="34" charset="0"/>
                <a:ea typeface="微软雅黑"/>
                <a:cs typeface="Calibri" panose="020F0502020204030204" pitchFamily="34" charset="0"/>
              </a:rPr>
              <a:t>1. Sai không quá 5 lỗi </a:t>
            </a:r>
          </a:p>
        </p:txBody>
      </p:sp>
      <p:sp>
        <p:nvSpPr>
          <p:cNvPr id="17" name="Rectangle 16"/>
          <p:cNvSpPr/>
          <p:nvPr/>
        </p:nvSpPr>
        <p:spPr>
          <a:xfrm>
            <a:off x="4142446" y="2870583"/>
            <a:ext cx="4952253" cy="584775"/>
          </a:xfrm>
          <a:prstGeom prst="rect">
            <a:avLst/>
          </a:prstGeom>
        </p:spPr>
        <p:txBody>
          <a:bodyPr wrap="none">
            <a:spAutoFit/>
          </a:bodyPr>
          <a:lstStyle/>
          <a:p>
            <a:pPr lvl="0" defTabSz="457200"/>
            <a:r>
              <a:rPr lang="en-US" sz="3200" dirty="0">
                <a:solidFill>
                  <a:srgbClr val="0064D2">
                    <a:lumMod val="75000"/>
                  </a:srgbClr>
                </a:solidFill>
                <a:latin typeface="Calibri" panose="020F0502020204030204" pitchFamily="34" charset="0"/>
                <a:ea typeface="微软雅黑"/>
                <a:cs typeface="Calibri" panose="020F0502020204030204" pitchFamily="34" charset="0"/>
              </a:rPr>
              <a:t>2. </a:t>
            </a:r>
            <a:r>
              <a:rPr lang="en-US" sz="3200" dirty="0" err="1">
                <a:solidFill>
                  <a:srgbClr val="0064D2">
                    <a:lumMod val="75000"/>
                  </a:srgbClr>
                </a:solidFill>
                <a:latin typeface="Calibri" panose="020F0502020204030204" pitchFamily="34" charset="0"/>
                <a:ea typeface="微软雅黑"/>
                <a:cs typeface="Calibri" panose="020F0502020204030204" pitchFamily="34" charset="0"/>
              </a:rPr>
              <a:t>Chữ</a:t>
            </a:r>
            <a:r>
              <a:rPr lang="en-US" sz="3200" dirty="0">
                <a:solidFill>
                  <a:srgbClr val="0064D2">
                    <a:lumMod val="75000"/>
                  </a:srgbClr>
                </a:solidFill>
                <a:latin typeface="Calibri" panose="020F0502020204030204" pitchFamily="34" charset="0"/>
                <a:ea typeface="微软雅黑"/>
                <a:cs typeface="Calibri" panose="020F0502020204030204" pitchFamily="34" charset="0"/>
              </a:rPr>
              <a:t> </a:t>
            </a:r>
            <a:r>
              <a:rPr lang="en-US" sz="3200" dirty="0" err="1">
                <a:solidFill>
                  <a:srgbClr val="0064D2">
                    <a:lumMod val="75000"/>
                  </a:srgbClr>
                </a:solidFill>
                <a:latin typeface="Calibri" panose="020F0502020204030204" pitchFamily="34" charset="0"/>
                <a:ea typeface="微软雅黑"/>
                <a:cs typeface="Calibri" panose="020F0502020204030204" pitchFamily="34" charset="0"/>
              </a:rPr>
              <a:t>viết</a:t>
            </a:r>
            <a:r>
              <a:rPr lang="en-US" sz="3200" dirty="0">
                <a:solidFill>
                  <a:srgbClr val="0064D2">
                    <a:lumMod val="75000"/>
                  </a:srgbClr>
                </a:solidFill>
                <a:latin typeface="Calibri" panose="020F0502020204030204" pitchFamily="34" charset="0"/>
                <a:ea typeface="微软雅黑"/>
                <a:cs typeface="Calibri" panose="020F0502020204030204" pitchFamily="34" charset="0"/>
              </a:rPr>
              <a:t> </a:t>
            </a:r>
            <a:r>
              <a:rPr lang="en-US" sz="3200" dirty="0" err="1">
                <a:solidFill>
                  <a:srgbClr val="0064D2">
                    <a:lumMod val="75000"/>
                  </a:srgbClr>
                </a:solidFill>
                <a:latin typeface="Calibri" panose="020F0502020204030204" pitchFamily="34" charset="0"/>
                <a:ea typeface="微软雅黑"/>
                <a:cs typeface="Calibri" panose="020F0502020204030204" pitchFamily="34" charset="0"/>
              </a:rPr>
              <a:t>rõ</a:t>
            </a:r>
            <a:r>
              <a:rPr lang="en-US" sz="3200" dirty="0">
                <a:solidFill>
                  <a:srgbClr val="0064D2">
                    <a:lumMod val="75000"/>
                  </a:srgbClr>
                </a:solidFill>
                <a:latin typeface="Calibri" panose="020F0502020204030204" pitchFamily="34" charset="0"/>
                <a:ea typeface="微软雅黑"/>
                <a:cs typeface="Calibri" panose="020F0502020204030204" pitchFamily="34" charset="0"/>
              </a:rPr>
              <a:t> </a:t>
            </a:r>
            <a:r>
              <a:rPr lang="en-US" sz="3200" dirty="0" err="1">
                <a:solidFill>
                  <a:srgbClr val="0064D2">
                    <a:lumMod val="75000"/>
                  </a:srgbClr>
                </a:solidFill>
                <a:latin typeface="Calibri" panose="020F0502020204030204" pitchFamily="34" charset="0"/>
                <a:ea typeface="微软雅黑"/>
                <a:cs typeface="Calibri" panose="020F0502020204030204" pitchFamily="34" charset="0"/>
              </a:rPr>
              <a:t>ràng</a:t>
            </a:r>
            <a:r>
              <a:rPr lang="en-US" sz="3200" dirty="0">
                <a:solidFill>
                  <a:srgbClr val="0064D2">
                    <a:lumMod val="75000"/>
                  </a:srgbClr>
                </a:solidFill>
                <a:latin typeface="Calibri" panose="020F0502020204030204" pitchFamily="34" charset="0"/>
                <a:ea typeface="微软雅黑"/>
                <a:cs typeface="Calibri" panose="020F0502020204030204" pitchFamily="34" charset="0"/>
              </a:rPr>
              <a:t>, </a:t>
            </a:r>
            <a:r>
              <a:rPr lang="en-US" sz="3200" dirty="0" err="1">
                <a:solidFill>
                  <a:srgbClr val="0064D2">
                    <a:lumMod val="75000"/>
                  </a:srgbClr>
                </a:solidFill>
                <a:latin typeface="Calibri" panose="020F0502020204030204" pitchFamily="34" charset="0"/>
                <a:ea typeface="微软雅黑"/>
                <a:cs typeface="Calibri" panose="020F0502020204030204" pitchFamily="34" charset="0"/>
              </a:rPr>
              <a:t>sạch</a:t>
            </a:r>
            <a:r>
              <a:rPr lang="en-US" sz="3200" dirty="0">
                <a:solidFill>
                  <a:srgbClr val="0064D2">
                    <a:lumMod val="75000"/>
                  </a:srgbClr>
                </a:solidFill>
                <a:latin typeface="Calibri" panose="020F0502020204030204" pitchFamily="34" charset="0"/>
                <a:ea typeface="微软雅黑"/>
                <a:cs typeface="Calibri" panose="020F0502020204030204" pitchFamily="34" charset="0"/>
              </a:rPr>
              <a:t> </a:t>
            </a:r>
            <a:r>
              <a:rPr lang="en-US" sz="3200" dirty="0" err="1">
                <a:solidFill>
                  <a:srgbClr val="0064D2">
                    <a:lumMod val="75000"/>
                  </a:srgbClr>
                </a:solidFill>
                <a:latin typeface="Calibri" panose="020F0502020204030204" pitchFamily="34" charset="0"/>
                <a:ea typeface="微软雅黑"/>
                <a:cs typeface="Calibri" panose="020F0502020204030204" pitchFamily="34" charset="0"/>
              </a:rPr>
              <a:t>đẹp</a:t>
            </a:r>
            <a:endParaRPr lang="en-US" sz="3200" dirty="0">
              <a:solidFill>
                <a:srgbClr val="0064D2">
                  <a:lumMod val="75000"/>
                </a:srgbClr>
              </a:solidFill>
              <a:latin typeface="Calibri" panose="020F0502020204030204" pitchFamily="34" charset="0"/>
              <a:ea typeface="微软雅黑"/>
              <a:cs typeface="Calibri" panose="020F0502020204030204" pitchFamily="34" charset="0"/>
            </a:endParaRPr>
          </a:p>
        </p:txBody>
      </p:sp>
      <p:sp>
        <p:nvSpPr>
          <p:cNvPr id="18" name="Rectangle 17"/>
          <p:cNvSpPr/>
          <p:nvPr/>
        </p:nvSpPr>
        <p:spPr>
          <a:xfrm>
            <a:off x="4177847" y="3712098"/>
            <a:ext cx="4769832" cy="584775"/>
          </a:xfrm>
          <a:prstGeom prst="rect">
            <a:avLst/>
          </a:prstGeom>
        </p:spPr>
        <p:txBody>
          <a:bodyPr wrap="none">
            <a:spAutoFit/>
          </a:bodyPr>
          <a:lstStyle/>
          <a:p>
            <a:pPr lvl="0" defTabSz="457200"/>
            <a:r>
              <a:rPr lang="en-US" sz="3200" dirty="0">
                <a:solidFill>
                  <a:srgbClr val="00B050"/>
                </a:solidFill>
                <a:latin typeface="Calibri" panose="020F0502020204030204" pitchFamily="34" charset="0"/>
                <a:ea typeface="微软雅黑"/>
                <a:cs typeface="Calibri" panose="020F0502020204030204" pitchFamily="34" charset="0"/>
              </a:rPr>
              <a:t>3. </a:t>
            </a:r>
            <a:r>
              <a:rPr lang="en-US" sz="3200" dirty="0" err="1">
                <a:solidFill>
                  <a:srgbClr val="00B050"/>
                </a:solidFill>
                <a:latin typeface="Calibri" panose="020F0502020204030204" pitchFamily="34" charset="0"/>
                <a:ea typeface="微软雅黑"/>
                <a:cs typeface="Calibri" panose="020F0502020204030204" pitchFamily="34" charset="0"/>
              </a:rPr>
              <a:t>Trình</a:t>
            </a:r>
            <a:r>
              <a:rPr lang="en-US" sz="3200" dirty="0">
                <a:solidFill>
                  <a:srgbClr val="00B050"/>
                </a:solidFill>
                <a:latin typeface="Calibri" panose="020F0502020204030204" pitchFamily="34" charset="0"/>
                <a:ea typeface="微软雅黑"/>
                <a:cs typeface="Calibri" panose="020F0502020204030204" pitchFamily="34" charset="0"/>
              </a:rPr>
              <a:t> </a:t>
            </a:r>
            <a:r>
              <a:rPr lang="en-US" sz="3200" dirty="0" err="1">
                <a:solidFill>
                  <a:srgbClr val="00B050"/>
                </a:solidFill>
                <a:latin typeface="Calibri" panose="020F0502020204030204" pitchFamily="34" charset="0"/>
                <a:ea typeface="微软雅黑"/>
                <a:cs typeface="Calibri" panose="020F0502020204030204" pitchFamily="34" charset="0"/>
              </a:rPr>
              <a:t>bày</a:t>
            </a:r>
            <a:r>
              <a:rPr lang="en-US" sz="3200" dirty="0">
                <a:solidFill>
                  <a:srgbClr val="00B050"/>
                </a:solidFill>
                <a:latin typeface="Calibri" panose="020F0502020204030204" pitchFamily="34" charset="0"/>
                <a:ea typeface="微软雅黑"/>
                <a:cs typeface="Calibri" panose="020F0502020204030204" pitchFamily="34" charset="0"/>
              </a:rPr>
              <a:t> </a:t>
            </a:r>
            <a:r>
              <a:rPr lang="en-US" sz="3200" dirty="0" err="1">
                <a:solidFill>
                  <a:srgbClr val="00B050"/>
                </a:solidFill>
                <a:latin typeface="Calibri" panose="020F0502020204030204" pitchFamily="34" charset="0"/>
                <a:ea typeface="微软雅黑"/>
                <a:cs typeface="Calibri" panose="020F0502020204030204" pitchFamily="34" charset="0"/>
              </a:rPr>
              <a:t>đúng</a:t>
            </a:r>
            <a:r>
              <a:rPr lang="en-US" sz="3200" dirty="0">
                <a:solidFill>
                  <a:srgbClr val="00B050"/>
                </a:solidFill>
                <a:latin typeface="Calibri" panose="020F0502020204030204" pitchFamily="34" charset="0"/>
                <a:ea typeface="微软雅黑"/>
                <a:cs typeface="Calibri" panose="020F0502020204030204" pitchFamily="34" charset="0"/>
              </a:rPr>
              <a:t> </a:t>
            </a:r>
            <a:r>
              <a:rPr lang="en-US" sz="3200" dirty="0" err="1">
                <a:solidFill>
                  <a:srgbClr val="00B050"/>
                </a:solidFill>
                <a:latin typeface="Calibri" panose="020F0502020204030204" pitchFamily="34" charset="0"/>
                <a:ea typeface="微软雅黑"/>
                <a:cs typeface="Calibri" panose="020F0502020204030204" pitchFamily="34" charset="0"/>
              </a:rPr>
              <a:t>hình</a:t>
            </a:r>
            <a:r>
              <a:rPr lang="en-US" sz="3200" dirty="0">
                <a:solidFill>
                  <a:srgbClr val="00B050"/>
                </a:solidFill>
                <a:latin typeface="Calibri" panose="020F0502020204030204" pitchFamily="34" charset="0"/>
                <a:ea typeface="微软雅黑"/>
                <a:cs typeface="Calibri" panose="020F0502020204030204" pitchFamily="34" charset="0"/>
              </a:rPr>
              <a:t> </a:t>
            </a:r>
            <a:r>
              <a:rPr lang="en-US" sz="3200" dirty="0" err="1">
                <a:solidFill>
                  <a:srgbClr val="00B050"/>
                </a:solidFill>
                <a:latin typeface="Calibri" panose="020F0502020204030204" pitchFamily="34" charset="0"/>
                <a:ea typeface="微软雅黑"/>
                <a:cs typeface="Calibri" panose="020F0502020204030204" pitchFamily="34" charset="0"/>
              </a:rPr>
              <a:t>thức</a:t>
            </a:r>
            <a:endParaRPr lang="en-US" sz="3200" dirty="0">
              <a:solidFill>
                <a:srgbClr val="00B050"/>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350431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ircle(in)">
                                      <p:cBhvr>
                                        <p:cTn id="4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9"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07D595A-6881-4778-8778-C07971DFEA4E}"/>
              </a:ext>
            </a:extLst>
          </p:cNvPr>
          <p:cNvPicPr>
            <a:picLocks noChangeAspect="1"/>
          </p:cNvPicPr>
          <p:nvPr/>
        </p:nvPicPr>
        <p:blipFill rotWithShape="1">
          <a:blip r:embed="rId2">
            <a:extLst>
              <a:ext uri="{28A0092B-C50C-407E-A947-70E740481C1C}">
                <a14:useLocalDpi xmlns:a14="http://schemas.microsoft.com/office/drawing/2010/main" val="0"/>
              </a:ext>
            </a:extLst>
          </a:blip>
          <a:srcRect t="59152" b="19248"/>
          <a:stretch/>
        </p:blipFill>
        <p:spPr>
          <a:xfrm>
            <a:off x="0" y="0"/>
            <a:ext cx="12192000" cy="6858000"/>
          </a:xfrm>
          <a:prstGeom prst="rect">
            <a:avLst/>
          </a:prstGeom>
        </p:spPr>
      </p:pic>
      <p:pic>
        <p:nvPicPr>
          <p:cNvPr id="3" name="图片 8">
            <a:extLst>
              <a:ext uri="{FF2B5EF4-FFF2-40B4-BE49-F238E27FC236}">
                <a16:creationId xmlns:a16="http://schemas.microsoft.com/office/drawing/2014/main" xmlns=""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10209" y="0"/>
            <a:ext cx="9845610" cy="6270468"/>
          </a:xfrm>
          <a:prstGeom prst="rect">
            <a:avLst/>
          </a:prstGeom>
        </p:spPr>
      </p:pic>
      <p:sp>
        <p:nvSpPr>
          <p:cNvPr id="4" name="Rectangle 3"/>
          <p:cNvSpPr/>
          <p:nvPr/>
        </p:nvSpPr>
        <p:spPr>
          <a:xfrm>
            <a:off x="3855890" y="2004075"/>
            <a:ext cx="6154249" cy="646331"/>
          </a:xfrm>
          <a:prstGeom prst="rect">
            <a:avLst/>
          </a:prstGeom>
        </p:spPr>
        <p:txBody>
          <a:bodyPr wrap="none">
            <a:spAutoFit/>
          </a:bodyPr>
          <a:lstStyle/>
          <a:p>
            <a:pPr lvl="0" defTabSz="457200"/>
            <a:r>
              <a:rPr lang="en-US" sz="3600" dirty="0" err="1">
                <a:solidFill>
                  <a:srgbClr val="002060"/>
                </a:solidFill>
                <a:latin typeface="Baloo" panose="03080902040302020200" pitchFamily="66" charset="0"/>
                <a:ea typeface="微软雅黑"/>
                <a:cs typeface="Baloo" panose="03080902040302020200" pitchFamily="66" charset="0"/>
              </a:rPr>
              <a:t>Nghe</a:t>
            </a:r>
            <a:r>
              <a:rPr lang="en-US" sz="3600" dirty="0">
                <a:solidFill>
                  <a:srgbClr val="002060"/>
                </a:solidFill>
                <a:latin typeface="Baloo" panose="03080902040302020200" pitchFamily="66" charset="0"/>
                <a:ea typeface="微软雅黑"/>
                <a:cs typeface="Baloo" panose="03080902040302020200" pitchFamily="66" charset="0"/>
              </a:rPr>
              <a:t> – </a:t>
            </a:r>
            <a:r>
              <a:rPr lang="en-US" sz="3600" dirty="0" err="1" smtClean="0">
                <a:solidFill>
                  <a:srgbClr val="002060"/>
                </a:solidFill>
                <a:latin typeface="Baloo" panose="03080902040302020200" pitchFamily="66" charset="0"/>
                <a:ea typeface="微软雅黑"/>
                <a:cs typeface="Baloo" panose="03080902040302020200" pitchFamily="66" charset="0"/>
              </a:rPr>
              <a:t>viết</a:t>
            </a:r>
            <a:r>
              <a:rPr lang="en-US" sz="3600" dirty="0" smtClean="0">
                <a:solidFill>
                  <a:srgbClr val="002060"/>
                </a:solidFill>
                <a:latin typeface="Baloo" panose="03080902040302020200" pitchFamily="66" charset="0"/>
                <a:ea typeface="微软雅黑"/>
                <a:cs typeface="Baloo" panose="03080902040302020200" pitchFamily="66" charset="0"/>
              </a:rPr>
              <a:t>: </a:t>
            </a:r>
            <a:r>
              <a:rPr lang="en-US" sz="3600" dirty="0" err="1" smtClean="0">
                <a:solidFill>
                  <a:srgbClr val="002060"/>
                </a:solidFill>
                <a:latin typeface="Baloo" panose="03080902040302020200" pitchFamily="66" charset="0"/>
                <a:ea typeface="微软雅黑"/>
                <a:cs typeface="Baloo" panose="03080902040302020200" pitchFamily="66" charset="0"/>
              </a:rPr>
              <a:t>Vượt</a:t>
            </a:r>
            <a:r>
              <a:rPr lang="en-US" sz="3600" dirty="0" smtClean="0">
                <a:solidFill>
                  <a:srgbClr val="002060"/>
                </a:solidFill>
                <a:latin typeface="Baloo" panose="03080902040302020200" pitchFamily="66" charset="0"/>
                <a:ea typeface="微软雅黑"/>
                <a:cs typeface="Baloo" panose="03080902040302020200" pitchFamily="66" charset="0"/>
              </a:rPr>
              <a:t> qua </a:t>
            </a:r>
            <a:r>
              <a:rPr lang="en-US" sz="3600" dirty="0" err="1" smtClean="0">
                <a:solidFill>
                  <a:srgbClr val="002060"/>
                </a:solidFill>
                <a:latin typeface="Baloo" panose="03080902040302020200" pitchFamily="66" charset="0"/>
                <a:ea typeface="微软雅黑"/>
                <a:cs typeface="Baloo" panose="03080902040302020200" pitchFamily="66" charset="0"/>
              </a:rPr>
              <a:t>lốc</a:t>
            </a:r>
            <a:r>
              <a:rPr lang="en-US" sz="3600" dirty="0" smtClean="0">
                <a:solidFill>
                  <a:srgbClr val="002060"/>
                </a:solidFill>
                <a:latin typeface="Baloo" panose="03080902040302020200" pitchFamily="66" charset="0"/>
                <a:ea typeface="微软雅黑"/>
                <a:cs typeface="Baloo" panose="03080902040302020200" pitchFamily="66" charset="0"/>
              </a:rPr>
              <a:t> </a:t>
            </a:r>
            <a:r>
              <a:rPr lang="en-US" sz="3600" dirty="0" err="1" smtClean="0">
                <a:solidFill>
                  <a:srgbClr val="002060"/>
                </a:solidFill>
                <a:latin typeface="Baloo" panose="03080902040302020200" pitchFamily="66" charset="0"/>
                <a:ea typeface="微软雅黑"/>
                <a:cs typeface="Baloo" panose="03080902040302020200" pitchFamily="66" charset="0"/>
              </a:rPr>
              <a:t>dữ</a:t>
            </a:r>
            <a:endParaRPr lang="en-US" sz="3600" dirty="0">
              <a:solidFill>
                <a:srgbClr val="002060"/>
              </a:solidFill>
              <a:latin typeface="Baloo" panose="03080902040302020200" pitchFamily="66" charset="0"/>
              <a:ea typeface="微软雅黑"/>
              <a:cs typeface="Baloo" panose="03080902040302020200" pitchFamily="66" charset="0"/>
            </a:endParaRPr>
          </a:p>
        </p:txBody>
      </p:sp>
      <p:sp>
        <p:nvSpPr>
          <p:cNvPr id="5" name="Rectangle 4"/>
          <p:cNvSpPr/>
          <p:nvPr/>
        </p:nvSpPr>
        <p:spPr>
          <a:xfrm>
            <a:off x="2672764" y="2680490"/>
            <a:ext cx="7336093" cy="1569660"/>
          </a:xfrm>
          <a:prstGeom prst="rect">
            <a:avLst/>
          </a:prstGeom>
        </p:spPr>
        <p:txBody>
          <a:bodyPr wrap="square">
            <a:spAutoFit/>
          </a:bodyPr>
          <a:lstStyle/>
          <a:p>
            <a:pPr lvl="0" algn="ctr" defTabSz="457200"/>
            <a:r>
              <a:rPr lang="en-US" sz="4800" dirty="0" err="1">
                <a:solidFill>
                  <a:srgbClr val="FF0000"/>
                </a:solidFill>
                <a:latin typeface="Calibri" panose="020F0502020204030204" pitchFamily="34" charset="0"/>
                <a:ea typeface="微软雅黑"/>
                <a:cs typeface="Calibri" panose="020F0502020204030204" pitchFamily="34" charset="0"/>
              </a:rPr>
              <a:t>Em</a:t>
            </a:r>
            <a:r>
              <a:rPr lang="en-US" sz="4800" dirty="0">
                <a:solidFill>
                  <a:srgbClr val="FF0000"/>
                </a:solidFill>
                <a:latin typeface="Calibri" panose="020F0502020204030204" pitchFamily="34" charset="0"/>
                <a:ea typeface="微软雅黑"/>
                <a:cs typeface="Calibri" panose="020F0502020204030204" pitchFamily="34" charset="0"/>
              </a:rPr>
              <a:t> </a:t>
            </a:r>
            <a:r>
              <a:rPr lang="en-US" sz="4800" dirty="0" err="1">
                <a:solidFill>
                  <a:srgbClr val="FF0000"/>
                </a:solidFill>
                <a:latin typeface="Calibri" panose="020F0502020204030204" pitchFamily="34" charset="0"/>
                <a:ea typeface="微软雅黑"/>
                <a:cs typeface="Calibri" panose="020F0502020204030204" pitchFamily="34" charset="0"/>
              </a:rPr>
              <a:t>hãy</a:t>
            </a:r>
            <a:r>
              <a:rPr lang="en-US" sz="4800" dirty="0">
                <a:solidFill>
                  <a:srgbClr val="FF0000"/>
                </a:solidFill>
                <a:latin typeface="Calibri" panose="020F0502020204030204" pitchFamily="34" charset="0"/>
                <a:ea typeface="微软雅黑"/>
                <a:cs typeface="Calibri" panose="020F0502020204030204" pitchFamily="34" charset="0"/>
              </a:rPr>
              <a:t> </a:t>
            </a:r>
            <a:r>
              <a:rPr lang="en-US" sz="4800" dirty="0" err="1">
                <a:solidFill>
                  <a:srgbClr val="FF0000"/>
                </a:solidFill>
                <a:latin typeface="Calibri" panose="020F0502020204030204" pitchFamily="34" charset="0"/>
                <a:ea typeface="微软雅黑"/>
                <a:cs typeface="Calibri" panose="020F0502020204030204" pitchFamily="34" charset="0"/>
              </a:rPr>
              <a:t>tự</a:t>
            </a:r>
            <a:r>
              <a:rPr lang="en-US" sz="4800" dirty="0">
                <a:solidFill>
                  <a:srgbClr val="FF0000"/>
                </a:solidFill>
                <a:latin typeface="Calibri" panose="020F0502020204030204" pitchFamily="34" charset="0"/>
                <a:ea typeface="微软雅黑"/>
                <a:cs typeface="Calibri" panose="020F0502020204030204" pitchFamily="34" charset="0"/>
              </a:rPr>
              <a:t> </a:t>
            </a:r>
            <a:r>
              <a:rPr lang="en-US" sz="4800" dirty="0" err="1">
                <a:solidFill>
                  <a:srgbClr val="FF0000"/>
                </a:solidFill>
                <a:latin typeface="Calibri" panose="020F0502020204030204" pitchFamily="34" charset="0"/>
                <a:ea typeface="微软雅黑"/>
                <a:cs typeface="Calibri" panose="020F0502020204030204" pitchFamily="34" charset="0"/>
              </a:rPr>
              <a:t>đánh</a:t>
            </a:r>
            <a:r>
              <a:rPr lang="en-US" sz="4800" dirty="0">
                <a:solidFill>
                  <a:srgbClr val="FF0000"/>
                </a:solidFill>
                <a:latin typeface="Calibri" panose="020F0502020204030204" pitchFamily="34" charset="0"/>
                <a:ea typeface="微软雅黑"/>
                <a:cs typeface="Calibri" panose="020F0502020204030204" pitchFamily="34" charset="0"/>
              </a:rPr>
              <a:t> </a:t>
            </a:r>
            <a:r>
              <a:rPr lang="en-US" sz="4800" dirty="0" err="1">
                <a:solidFill>
                  <a:srgbClr val="FF0000"/>
                </a:solidFill>
                <a:latin typeface="Calibri" panose="020F0502020204030204" pitchFamily="34" charset="0"/>
                <a:ea typeface="微软雅黑"/>
                <a:cs typeface="Calibri" panose="020F0502020204030204" pitchFamily="34" charset="0"/>
              </a:rPr>
              <a:t>giá</a:t>
            </a:r>
            <a:r>
              <a:rPr lang="en-US" sz="4800" dirty="0">
                <a:solidFill>
                  <a:srgbClr val="FF0000"/>
                </a:solidFill>
                <a:latin typeface="Calibri" panose="020F0502020204030204" pitchFamily="34" charset="0"/>
                <a:ea typeface="微软雅黑"/>
                <a:cs typeface="Calibri" panose="020F0502020204030204" pitchFamily="34" charset="0"/>
              </a:rPr>
              <a:t> </a:t>
            </a:r>
            <a:r>
              <a:rPr lang="en-US" sz="4800" dirty="0" err="1">
                <a:solidFill>
                  <a:srgbClr val="FF0000"/>
                </a:solidFill>
                <a:latin typeface="Calibri" panose="020F0502020204030204" pitchFamily="34" charset="0"/>
                <a:ea typeface="微软雅黑"/>
                <a:cs typeface="Calibri" panose="020F0502020204030204" pitchFamily="34" charset="0"/>
              </a:rPr>
              <a:t>phần</a:t>
            </a:r>
            <a:r>
              <a:rPr lang="en-US" sz="4800" dirty="0">
                <a:solidFill>
                  <a:srgbClr val="FF0000"/>
                </a:solidFill>
                <a:latin typeface="Calibri" panose="020F0502020204030204" pitchFamily="34" charset="0"/>
                <a:ea typeface="微软雅黑"/>
                <a:cs typeface="Calibri" panose="020F0502020204030204" pitchFamily="34" charset="0"/>
              </a:rPr>
              <a:t> </a:t>
            </a:r>
            <a:r>
              <a:rPr lang="en-US" sz="4800" dirty="0" err="1">
                <a:solidFill>
                  <a:srgbClr val="FF0000"/>
                </a:solidFill>
                <a:latin typeface="Calibri" panose="020F0502020204030204" pitchFamily="34" charset="0"/>
                <a:ea typeface="微软雅黑"/>
                <a:cs typeface="Calibri" panose="020F0502020204030204" pitchFamily="34" charset="0"/>
              </a:rPr>
              <a:t>viết</a:t>
            </a:r>
            <a:r>
              <a:rPr lang="en-US" sz="4800" dirty="0">
                <a:solidFill>
                  <a:srgbClr val="FF0000"/>
                </a:solidFill>
                <a:latin typeface="Calibri" panose="020F0502020204030204" pitchFamily="34" charset="0"/>
                <a:ea typeface="微软雅黑"/>
                <a:cs typeface="Calibri" panose="020F0502020204030204" pitchFamily="34" charset="0"/>
              </a:rPr>
              <a:t> </a:t>
            </a:r>
            <a:r>
              <a:rPr lang="en-US" sz="4800" dirty="0" err="1">
                <a:solidFill>
                  <a:srgbClr val="FF0000"/>
                </a:solidFill>
                <a:latin typeface="Calibri" panose="020F0502020204030204" pitchFamily="34" charset="0"/>
                <a:ea typeface="微软雅黑"/>
                <a:cs typeface="Calibri" panose="020F0502020204030204" pitchFamily="34" charset="0"/>
              </a:rPr>
              <a:t>của</a:t>
            </a:r>
            <a:r>
              <a:rPr lang="en-US" sz="4800" dirty="0">
                <a:solidFill>
                  <a:srgbClr val="FF0000"/>
                </a:solidFill>
                <a:latin typeface="Calibri" panose="020F0502020204030204" pitchFamily="34" charset="0"/>
                <a:ea typeface="微软雅黑"/>
                <a:cs typeface="Calibri" panose="020F0502020204030204" pitchFamily="34" charset="0"/>
              </a:rPr>
              <a:t> </a:t>
            </a:r>
            <a:r>
              <a:rPr lang="en-US" sz="4800" dirty="0" err="1">
                <a:solidFill>
                  <a:srgbClr val="FF0000"/>
                </a:solidFill>
                <a:latin typeface="Calibri" panose="020F0502020204030204" pitchFamily="34" charset="0"/>
                <a:ea typeface="微软雅黑"/>
                <a:cs typeface="Calibri" panose="020F0502020204030204" pitchFamily="34" charset="0"/>
              </a:rPr>
              <a:t>mình</a:t>
            </a:r>
            <a:r>
              <a:rPr lang="en-US" sz="4800" dirty="0">
                <a:solidFill>
                  <a:srgbClr val="FF0000"/>
                </a:solidFill>
                <a:latin typeface="Calibri" panose="020F0502020204030204" pitchFamily="34" charset="0"/>
                <a:ea typeface="微软雅黑"/>
                <a:cs typeface="Calibri" panose="020F0502020204030204" pitchFamily="34" charset="0"/>
              </a:rPr>
              <a:t> </a:t>
            </a:r>
            <a:r>
              <a:rPr lang="en-US" sz="4800" dirty="0" err="1">
                <a:solidFill>
                  <a:srgbClr val="FF0000"/>
                </a:solidFill>
                <a:latin typeface="Calibri" panose="020F0502020204030204" pitchFamily="34" charset="0"/>
                <a:ea typeface="微软雅黑"/>
                <a:cs typeface="Calibri" panose="020F0502020204030204" pitchFamily="34" charset="0"/>
              </a:rPr>
              <a:t>và</a:t>
            </a:r>
            <a:r>
              <a:rPr lang="en-US" sz="4800" dirty="0">
                <a:solidFill>
                  <a:srgbClr val="FF0000"/>
                </a:solidFill>
                <a:latin typeface="Calibri" panose="020F0502020204030204" pitchFamily="34" charset="0"/>
                <a:ea typeface="微软雅黑"/>
                <a:cs typeface="Calibri" panose="020F0502020204030204" pitchFamily="34" charset="0"/>
              </a:rPr>
              <a:t> </a:t>
            </a:r>
            <a:r>
              <a:rPr lang="en-US" sz="4800" dirty="0" err="1">
                <a:solidFill>
                  <a:srgbClr val="FF0000"/>
                </a:solidFill>
                <a:latin typeface="Calibri" panose="020F0502020204030204" pitchFamily="34" charset="0"/>
                <a:ea typeface="微软雅黑"/>
                <a:cs typeface="Calibri" panose="020F0502020204030204" pitchFamily="34" charset="0"/>
              </a:rPr>
              <a:t>của</a:t>
            </a:r>
            <a:r>
              <a:rPr lang="en-US" sz="4800" dirty="0">
                <a:solidFill>
                  <a:srgbClr val="FF0000"/>
                </a:solidFill>
                <a:latin typeface="Calibri" panose="020F0502020204030204" pitchFamily="34" charset="0"/>
                <a:ea typeface="微软雅黑"/>
                <a:cs typeface="Calibri" panose="020F0502020204030204" pitchFamily="34" charset="0"/>
              </a:rPr>
              <a:t> </a:t>
            </a:r>
            <a:r>
              <a:rPr lang="en-US" sz="4800" dirty="0" err="1">
                <a:solidFill>
                  <a:srgbClr val="FF0000"/>
                </a:solidFill>
                <a:latin typeface="Calibri" panose="020F0502020204030204" pitchFamily="34" charset="0"/>
                <a:ea typeface="微软雅黑"/>
                <a:cs typeface="Calibri" panose="020F0502020204030204" pitchFamily="34" charset="0"/>
              </a:rPr>
              <a:t>bạn</a:t>
            </a:r>
            <a:endParaRPr lang="en-US" sz="4800" dirty="0">
              <a:solidFill>
                <a:srgbClr val="FF0000"/>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245319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AB3F74A-CE3F-4C47-929E-364D871DF895}"/>
              </a:ext>
            </a:extLst>
          </p:cNvPr>
          <p:cNvPicPr>
            <a:picLocks noChangeAspect="1"/>
          </p:cNvPicPr>
          <p:nvPr/>
        </p:nvPicPr>
        <p:blipFill rotWithShape="1">
          <a:blip r:embed="rId2">
            <a:extLst>
              <a:ext uri="{28A0092B-C50C-407E-A947-70E740481C1C}">
                <a14:useLocalDpi xmlns:a14="http://schemas.microsoft.com/office/drawing/2010/main" val="0"/>
              </a:ext>
            </a:extLst>
          </a:blip>
          <a:srcRect t="78400"/>
          <a:stretch/>
        </p:blipFill>
        <p:spPr>
          <a:xfrm>
            <a:off x="0" y="0"/>
            <a:ext cx="12192000" cy="6858000"/>
          </a:xfrm>
          <a:prstGeom prst="rect">
            <a:avLst/>
          </a:prstGeom>
        </p:spPr>
      </p:pic>
      <p:sp>
        <p:nvSpPr>
          <p:cNvPr id="10" name="Freeform: Shape 24">
            <a:extLst>
              <a:ext uri="{FF2B5EF4-FFF2-40B4-BE49-F238E27FC236}">
                <a16:creationId xmlns:a16="http://schemas.microsoft.com/office/drawing/2014/main" xmlns="" id="{C6195EE1-B6F5-4ED7-9965-CED9078FD87F}"/>
              </a:ext>
            </a:extLst>
          </p:cNvPr>
          <p:cNvSpPr/>
          <p:nvPr/>
        </p:nvSpPr>
        <p:spPr>
          <a:xfrm>
            <a:off x="5334000" y="1067957"/>
            <a:ext cx="5615651" cy="4430017"/>
          </a:xfrm>
          <a:prstGeom prst="roundRect">
            <a:avLst/>
          </a:prstGeom>
          <a:solidFill>
            <a:schemeClr val="bg1"/>
          </a:solidFill>
          <a:ln>
            <a:noFill/>
          </a:ln>
          <a:effectLst>
            <a:outerShdw blurRad="1270000" dist="9144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125">
              <a:solidFill>
                <a:schemeClr val="bg1"/>
              </a:solidFill>
            </a:endParaRPr>
          </a:p>
        </p:txBody>
      </p:sp>
      <p:sp>
        <p:nvSpPr>
          <p:cNvPr id="14" name="Shape 1275">
            <a:extLst>
              <a:ext uri="{FF2B5EF4-FFF2-40B4-BE49-F238E27FC236}">
                <a16:creationId xmlns:a16="http://schemas.microsoft.com/office/drawing/2014/main" xmlns="" id="{905FEC1F-E873-4486-8BCA-14F037AB2F4C}"/>
              </a:ext>
            </a:extLst>
          </p:cNvPr>
          <p:cNvSpPr/>
          <p:nvPr/>
        </p:nvSpPr>
        <p:spPr>
          <a:xfrm>
            <a:off x="5411285" y="4603860"/>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algn="ctr" defTabSz="410766" hangingPunct="0"/>
            <a:r>
              <a:rPr sz="10000" kern="0" dirty="0">
                <a:solidFill>
                  <a:srgbClr val="455785"/>
                </a:solidFill>
                <a:latin typeface="仓耳玄三M W05" panose="02020400000000000000" pitchFamily="18" charset="-122"/>
                <a:ea typeface="仓耳玄三M W05" panose="02020400000000000000" pitchFamily="18" charset="-122"/>
              </a:rPr>
              <a:t>“</a:t>
            </a:r>
          </a:p>
        </p:txBody>
      </p:sp>
      <p:sp>
        <p:nvSpPr>
          <p:cNvPr id="15" name="Shape 1275">
            <a:extLst>
              <a:ext uri="{FF2B5EF4-FFF2-40B4-BE49-F238E27FC236}">
                <a16:creationId xmlns:a16="http://schemas.microsoft.com/office/drawing/2014/main" xmlns="" id="{CA02DF85-64E9-43B7-A687-48153FA615BE}"/>
              </a:ext>
            </a:extLst>
          </p:cNvPr>
          <p:cNvSpPr/>
          <p:nvPr/>
        </p:nvSpPr>
        <p:spPr>
          <a:xfrm rot="10800000">
            <a:off x="10220662" y="1165206"/>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algn="ctr" defTabSz="410766" hangingPunct="0"/>
            <a:r>
              <a:rPr sz="10000" kern="0" dirty="0">
                <a:solidFill>
                  <a:srgbClr val="455785"/>
                </a:solidFill>
                <a:latin typeface="仓耳玄三M W05" panose="02020400000000000000" pitchFamily="18" charset="-122"/>
                <a:ea typeface="仓耳玄三M W05" panose="02020400000000000000" pitchFamily="18" charset="-122"/>
              </a:rPr>
              <a:t>“</a:t>
            </a:r>
          </a:p>
        </p:txBody>
      </p:sp>
      <p:pic>
        <p:nvPicPr>
          <p:cNvPr id="9" name="图片 71">
            <a:extLst>
              <a:ext uri="{FF2B5EF4-FFF2-40B4-BE49-F238E27FC236}">
                <a16:creationId xmlns:a16="http://schemas.microsoft.com/office/drawing/2014/main" xmlns="" id="{2143E41C-32C1-4410-B79C-092861AD16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flipH="1">
            <a:off x="1253071" y="424945"/>
            <a:ext cx="4574163" cy="5271722"/>
          </a:xfrm>
          <a:prstGeom prst="rect">
            <a:avLst/>
          </a:prstGeom>
        </p:spPr>
      </p:pic>
      <p:sp>
        <p:nvSpPr>
          <p:cNvPr id="13" name="Rectangle 12"/>
          <p:cNvSpPr/>
          <p:nvPr/>
        </p:nvSpPr>
        <p:spPr>
          <a:xfrm>
            <a:off x="5525881" y="1407876"/>
            <a:ext cx="4419800" cy="646331"/>
          </a:xfrm>
          <a:prstGeom prst="rect">
            <a:avLst/>
          </a:prstGeom>
        </p:spPr>
        <p:txBody>
          <a:bodyPr wrap="none">
            <a:spAutoFit/>
          </a:bodyPr>
          <a:lstStyle/>
          <a:p>
            <a:pPr algn="ctr"/>
            <a:r>
              <a:rPr lang="en-US" sz="3600" dirty="0" err="1">
                <a:solidFill>
                  <a:schemeClr val="accent1">
                    <a:lumMod val="50000"/>
                  </a:schemeClr>
                </a:solidFill>
                <a:latin typeface="Coiny" panose="02000903060500060000" pitchFamily="2" charset="0"/>
              </a:rPr>
              <a:t>Phân</a:t>
            </a:r>
            <a:r>
              <a:rPr lang="en-US" sz="3600" dirty="0">
                <a:solidFill>
                  <a:schemeClr val="accent1">
                    <a:lumMod val="50000"/>
                  </a:schemeClr>
                </a:solidFill>
                <a:latin typeface="Coiny" panose="02000903060500060000" pitchFamily="2" charset="0"/>
              </a:rPr>
              <a:t> </a:t>
            </a:r>
            <a:r>
              <a:rPr lang="en-US" sz="3600" dirty="0" err="1">
                <a:solidFill>
                  <a:schemeClr val="accent1">
                    <a:lumMod val="50000"/>
                  </a:schemeClr>
                </a:solidFill>
                <a:latin typeface="Coiny" panose="02000903060500060000" pitchFamily="2" charset="0"/>
              </a:rPr>
              <a:t>biệt</a:t>
            </a:r>
            <a:r>
              <a:rPr lang="en-US" sz="3600" dirty="0">
                <a:solidFill>
                  <a:schemeClr val="accent1">
                    <a:lumMod val="50000"/>
                  </a:schemeClr>
                </a:solidFill>
                <a:latin typeface="Coiny" panose="02000903060500060000" pitchFamily="2" charset="0"/>
              </a:rPr>
              <a:t> </a:t>
            </a:r>
            <a:r>
              <a:rPr lang="en-US" sz="3600" dirty="0" smtClean="0">
                <a:solidFill>
                  <a:schemeClr val="accent1">
                    <a:lumMod val="50000"/>
                  </a:schemeClr>
                </a:solidFill>
                <a:latin typeface="Coiny" panose="02000903060500060000" pitchFamily="2" charset="0"/>
              </a:rPr>
              <a:t>ng </a:t>
            </a:r>
            <a:r>
              <a:rPr lang="en-US" sz="3600" dirty="0">
                <a:solidFill>
                  <a:schemeClr val="accent1">
                    <a:lumMod val="50000"/>
                  </a:schemeClr>
                </a:solidFill>
                <a:latin typeface="Coiny" panose="02000903060500060000" pitchFamily="2" charset="0"/>
              </a:rPr>
              <a:t>- </a:t>
            </a:r>
            <a:r>
              <a:rPr lang="en-US" sz="3600" dirty="0" err="1" smtClean="0">
                <a:solidFill>
                  <a:schemeClr val="accent1">
                    <a:lumMod val="50000"/>
                  </a:schemeClr>
                </a:solidFill>
                <a:latin typeface="Coiny" panose="02000903060500060000" pitchFamily="2" charset="0"/>
              </a:rPr>
              <a:t>ngh</a:t>
            </a:r>
            <a:endParaRPr lang="en-US" sz="3600" dirty="0">
              <a:solidFill>
                <a:schemeClr val="accent1">
                  <a:lumMod val="50000"/>
                </a:schemeClr>
              </a:solidFill>
              <a:latin typeface="Coiny" panose="02000903060500060000" pitchFamily="2" charset="0"/>
            </a:endParaRPr>
          </a:p>
        </p:txBody>
      </p:sp>
      <p:sp>
        <p:nvSpPr>
          <p:cNvPr id="2" name="Rectangle 1"/>
          <p:cNvSpPr/>
          <p:nvPr/>
        </p:nvSpPr>
        <p:spPr>
          <a:xfrm>
            <a:off x="5827234" y="2333528"/>
            <a:ext cx="4783600" cy="2308324"/>
          </a:xfrm>
          <a:prstGeom prst="rect">
            <a:avLst/>
          </a:prstGeom>
        </p:spPr>
        <p:txBody>
          <a:bodyPr wrap="square">
            <a:spAutoFit/>
          </a:bodyPr>
          <a:lstStyle/>
          <a:p>
            <a:pPr algn="just"/>
            <a:r>
              <a:rPr lang="en-US" sz="3600" dirty="0" err="1">
                <a:solidFill>
                  <a:srgbClr val="8D7545"/>
                </a:solidFill>
              </a:rPr>
              <a:t>Tìm</a:t>
            </a:r>
            <a:r>
              <a:rPr lang="en-US" sz="3600" dirty="0">
                <a:solidFill>
                  <a:srgbClr val="8D7545"/>
                </a:solidFill>
              </a:rPr>
              <a:t> </a:t>
            </a:r>
            <a:r>
              <a:rPr lang="en-US" sz="3600" dirty="0" err="1">
                <a:solidFill>
                  <a:srgbClr val="8D7545"/>
                </a:solidFill>
              </a:rPr>
              <a:t>tiếng</a:t>
            </a:r>
            <a:r>
              <a:rPr lang="en-US" sz="3600" dirty="0">
                <a:solidFill>
                  <a:srgbClr val="8D7545"/>
                </a:solidFill>
              </a:rPr>
              <a:t> </a:t>
            </a:r>
            <a:r>
              <a:rPr lang="en-US" sz="3600" dirty="0" err="1">
                <a:solidFill>
                  <a:srgbClr val="8D7545"/>
                </a:solidFill>
              </a:rPr>
              <a:t>bắt</a:t>
            </a:r>
            <a:r>
              <a:rPr lang="en-US" sz="3600" dirty="0">
                <a:solidFill>
                  <a:srgbClr val="8D7545"/>
                </a:solidFill>
              </a:rPr>
              <a:t> </a:t>
            </a:r>
            <a:r>
              <a:rPr lang="en-US" sz="3600" dirty="0" err="1">
                <a:solidFill>
                  <a:srgbClr val="8D7545"/>
                </a:solidFill>
              </a:rPr>
              <a:t>đầu</a:t>
            </a:r>
            <a:r>
              <a:rPr lang="en-US" sz="3600" dirty="0">
                <a:solidFill>
                  <a:srgbClr val="8D7545"/>
                </a:solidFill>
              </a:rPr>
              <a:t> </a:t>
            </a:r>
            <a:r>
              <a:rPr lang="en-US" sz="3600" dirty="0" err="1">
                <a:solidFill>
                  <a:srgbClr val="8D7545"/>
                </a:solidFill>
              </a:rPr>
              <a:t>bằng</a:t>
            </a:r>
            <a:r>
              <a:rPr lang="en-US" sz="3600" dirty="0">
                <a:solidFill>
                  <a:srgbClr val="8D7545"/>
                </a:solidFill>
              </a:rPr>
              <a:t> </a:t>
            </a:r>
            <a:r>
              <a:rPr lang="en-US" sz="3600" dirty="0" err="1">
                <a:solidFill>
                  <a:srgbClr val="8D7545"/>
                </a:solidFill>
              </a:rPr>
              <a:t>chữ</a:t>
            </a:r>
            <a:r>
              <a:rPr lang="en-US" sz="3600" dirty="0">
                <a:solidFill>
                  <a:srgbClr val="8D7545"/>
                </a:solidFill>
              </a:rPr>
              <a:t> </a:t>
            </a:r>
            <a:r>
              <a:rPr lang="en-US" sz="3600" b="1" i="1" dirty="0">
                <a:solidFill>
                  <a:srgbClr val="8D7545"/>
                </a:solidFill>
              </a:rPr>
              <a:t>ng</a:t>
            </a:r>
            <a:r>
              <a:rPr lang="en-US" sz="3600" i="1" dirty="0">
                <a:solidFill>
                  <a:srgbClr val="8D7545"/>
                </a:solidFill>
              </a:rPr>
              <a:t> </a:t>
            </a:r>
            <a:r>
              <a:rPr lang="en-US" sz="3600" dirty="0" err="1">
                <a:solidFill>
                  <a:srgbClr val="8D7545"/>
                </a:solidFill>
              </a:rPr>
              <a:t>hoặc</a:t>
            </a:r>
            <a:r>
              <a:rPr lang="en-US" sz="3600" dirty="0">
                <a:solidFill>
                  <a:srgbClr val="8D7545"/>
                </a:solidFill>
              </a:rPr>
              <a:t> </a:t>
            </a:r>
            <a:r>
              <a:rPr lang="en-US" sz="3600" dirty="0" err="1">
                <a:solidFill>
                  <a:srgbClr val="8D7545"/>
                </a:solidFill>
              </a:rPr>
              <a:t>chữ</a:t>
            </a:r>
            <a:r>
              <a:rPr lang="en-US" sz="3600" dirty="0">
                <a:solidFill>
                  <a:srgbClr val="8D7545"/>
                </a:solidFill>
              </a:rPr>
              <a:t> </a:t>
            </a:r>
            <a:r>
              <a:rPr lang="en-US" sz="3600" b="1" i="1" dirty="0" err="1">
                <a:solidFill>
                  <a:srgbClr val="8D7545"/>
                </a:solidFill>
              </a:rPr>
              <a:t>ngh</a:t>
            </a:r>
            <a:r>
              <a:rPr lang="en-US" sz="3600" i="1" dirty="0">
                <a:solidFill>
                  <a:srgbClr val="8D7545"/>
                </a:solidFill>
              </a:rPr>
              <a:t>:</a:t>
            </a:r>
            <a:r>
              <a:rPr lang="en-US" sz="3600" dirty="0">
                <a:solidFill>
                  <a:srgbClr val="8D7545"/>
                </a:solidFill>
              </a:rPr>
              <a:t/>
            </a:r>
            <a:br>
              <a:rPr lang="en-US" sz="3600" dirty="0">
                <a:solidFill>
                  <a:srgbClr val="8D7545"/>
                </a:solidFill>
              </a:rPr>
            </a:br>
            <a:r>
              <a:rPr lang="en-US" sz="3600" dirty="0">
                <a:solidFill>
                  <a:srgbClr val="8D7545"/>
                </a:solidFill>
              </a:rPr>
              <a:t/>
            </a:r>
            <a:br>
              <a:rPr lang="en-US" sz="3600" dirty="0">
                <a:solidFill>
                  <a:srgbClr val="8D7545"/>
                </a:solidFill>
              </a:rPr>
            </a:br>
            <a:endParaRPr lang="en-US" sz="3600" dirty="0">
              <a:solidFill>
                <a:srgbClr val="8D7545"/>
              </a:solidFill>
            </a:endParaRPr>
          </a:p>
        </p:txBody>
      </p:sp>
    </p:spTree>
    <p:extLst>
      <p:ext uri="{BB962C8B-B14F-4D97-AF65-F5344CB8AC3E}">
        <p14:creationId xmlns:p14="http://schemas.microsoft.com/office/powerpoint/2010/main" val="216602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xmlns=""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xmlns=""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xmlns=""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xmlns=""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6" name="图形 85">
            <a:extLst>
              <a:ext uri="{FF2B5EF4-FFF2-40B4-BE49-F238E27FC236}">
                <a16:creationId xmlns:a16="http://schemas.microsoft.com/office/drawing/2014/main" xmlns="" id="{C69C4A99-2D7C-4571-9EA7-00C525FF3BE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p15="http://schemas.microsoft.com/office/powerpoint/2012/main" xmlns:mc="http://schemas.openxmlformats.org/markup-compatibility/2006" xmlns:p14="http://schemas.microsoft.com/office/powerpoint/2010/main" xmlns:a14="http://schemas.microsoft.com/office/drawing/2010/main" xmlns:a16="http://schemas.microsoft.com/office/drawing/2014/main" xmlns="" r:embed="rId14"/>
              </a:ext>
            </a:extLst>
          </a:blip>
          <a:stretch>
            <a:fillRect/>
          </a:stretch>
        </p:blipFill>
        <p:spPr>
          <a:xfrm>
            <a:off x="550582" y="164925"/>
            <a:ext cx="1041400" cy="1054100"/>
          </a:xfrm>
          <a:prstGeom prst="rect">
            <a:avLst/>
          </a:prstGeom>
        </p:spPr>
      </p:pic>
      <p:pic>
        <p:nvPicPr>
          <p:cNvPr id="84" name="Picture 5" descr="C:\Users\Administrator\Desktop\小鸟.png">
            <a:extLst>
              <a:ext uri="{FF2B5EF4-FFF2-40B4-BE49-F238E27FC236}">
                <a16:creationId xmlns:a16="http://schemas.microsoft.com/office/drawing/2014/main" xmlns="" id="{ADD208CA-3C01-444E-9CB0-D3777BCF10ED}"/>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241;p16"/>
          <p:cNvPicPr preferRelativeResize="0"/>
          <p:nvPr/>
        </p:nvPicPr>
        <p:blipFill rotWithShape="1">
          <a:blip r:embed="rId16">
            <a:alphaModFix/>
          </a:blip>
          <a:srcRect/>
          <a:stretch/>
        </p:blipFill>
        <p:spPr>
          <a:xfrm>
            <a:off x="3062758" y="-28672"/>
            <a:ext cx="6337696" cy="3184987"/>
          </a:xfrm>
          <a:prstGeom prst="rect">
            <a:avLst/>
          </a:prstGeom>
          <a:noFill/>
          <a:ln>
            <a:noFill/>
          </a:ln>
        </p:spPr>
      </p:pic>
      <p:sp>
        <p:nvSpPr>
          <p:cNvPr id="15" name="Rectangle 14"/>
          <p:cNvSpPr/>
          <p:nvPr/>
        </p:nvSpPr>
        <p:spPr>
          <a:xfrm>
            <a:off x="3783395" y="1094212"/>
            <a:ext cx="4162952" cy="2062103"/>
          </a:xfrm>
          <a:prstGeom prst="rect">
            <a:avLst/>
          </a:prstGeom>
        </p:spPr>
        <p:txBody>
          <a:bodyPr wrap="square">
            <a:spAutoFit/>
          </a:bodyPr>
          <a:lstStyle/>
          <a:p>
            <a:pPr algn="just"/>
            <a:r>
              <a:rPr lang="en-US" sz="3200" b="1" dirty="0" err="1">
                <a:solidFill>
                  <a:srgbClr val="8D7545"/>
                </a:solidFill>
                <a:latin typeface="Calibri" panose="020F0502020204030204" pitchFamily="34" charset="0"/>
                <a:cs typeface="Calibri" panose="020F0502020204030204" pitchFamily="34" charset="0"/>
              </a:rPr>
              <a:t>Tìm</a:t>
            </a:r>
            <a:r>
              <a:rPr lang="en-US" sz="3200" b="1" dirty="0">
                <a:solidFill>
                  <a:srgbClr val="8D7545"/>
                </a:solidFill>
                <a:latin typeface="Calibri" panose="020F0502020204030204" pitchFamily="34" charset="0"/>
                <a:cs typeface="Calibri" panose="020F0502020204030204" pitchFamily="34" charset="0"/>
              </a:rPr>
              <a:t> </a:t>
            </a:r>
            <a:r>
              <a:rPr lang="en-US" sz="3200" b="1" dirty="0" err="1">
                <a:solidFill>
                  <a:srgbClr val="8D7545"/>
                </a:solidFill>
                <a:latin typeface="Calibri" panose="020F0502020204030204" pitchFamily="34" charset="0"/>
                <a:cs typeface="Calibri" panose="020F0502020204030204" pitchFamily="34" charset="0"/>
              </a:rPr>
              <a:t>tiếng</a:t>
            </a:r>
            <a:r>
              <a:rPr lang="en-US" sz="3200" b="1" dirty="0">
                <a:solidFill>
                  <a:srgbClr val="8D7545"/>
                </a:solidFill>
                <a:latin typeface="Calibri" panose="020F0502020204030204" pitchFamily="34" charset="0"/>
                <a:cs typeface="Calibri" panose="020F0502020204030204" pitchFamily="34" charset="0"/>
              </a:rPr>
              <a:t> </a:t>
            </a:r>
            <a:r>
              <a:rPr lang="en-US" sz="3200" b="1" dirty="0" err="1">
                <a:solidFill>
                  <a:srgbClr val="8D7545"/>
                </a:solidFill>
                <a:latin typeface="Calibri" panose="020F0502020204030204" pitchFamily="34" charset="0"/>
                <a:cs typeface="Calibri" panose="020F0502020204030204" pitchFamily="34" charset="0"/>
              </a:rPr>
              <a:t>bắt</a:t>
            </a:r>
            <a:r>
              <a:rPr lang="en-US" sz="3200" b="1" dirty="0">
                <a:solidFill>
                  <a:srgbClr val="8D7545"/>
                </a:solidFill>
                <a:latin typeface="Calibri" panose="020F0502020204030204" pitchFamily="34" charset="0"/>
                <a:cs typeface="Calibri" panose="020F0502020204030204" pitchFamily="34" charset="0"/>
              </a:rPr>
              <a:t> </a:t>
            </a:r>
            <a:r>
              <a:rPr lang="en-US" sz="3200" b="1" dirty="0" err="1">
                <a:solidFill>
                  <a:srgbClr val="8D7545"/>
                </a:solidFill>
                <a:latin typeface="Calibri" panose="020F0502020204030204" pitchFamily="34" charset="0"/>
                <a:cs typeface="Calibri" panose="020F0502020204030204" pitchFamily="34" charset="0"/>
              </a:rPr>
              <a:t>đầu</a:t>
            </a:r>
            <a:r>
              <a:rPr lang="en-US" sz="3200" b="1" dirty="0">
                <a:solidFill>
                  <a:srgbClr val="8D7545"/>
                </a:solidFill>
                <a:latin typeface="Calibri" panose="020F0502020204030204" pitchFamily="34" charset="0"/>
                <a:cs typeface="Calibri" panose="020F0502020204030204" pitchFamily="34" charset="0"/>
              </a:rPr>
              <a:t> </a:t>
            </a:r>
            <a:r>
              <a:rPr lang="en-US" sz="3200" b="1" dirty="0" err="1">
                <a:solidFill>
                  <a:srgbClr val="8D7545"/>
                </a:solidFill>
                <a:latin typeface="Calibri" panose="020F0502020204030204" pitchFamily="34" charset="0"/>
                <a:cs typeface="Calibri" panose="020F0502020204030204" pitchFamily="34" charset="0"/>
              </a:rPr>
              <a:t>bằng</a:t>
            </a:r>
            <a:r>
              <a:rPr lang="en-US" sz="3200" b="1" dirty="0">
                <a:solidFill>
                  <a:srgbClr val="8D7545"/>
                </a:solidFill>
                <a:latin typeface="Calibri" panose="020F0502020204030204" pitchFamily="34" charset="0"/>
                <a:cs typeface="Calibri" panose="020F0502020204030204" pitchFamily="34" charset="0"/>
              </a:rPr>
              <a:t> </a:t>
            </a:r>
            <a:r>
              <a:rPr lang="en-US" sz="3200" b="1" dirty="0" err="1">
                <a:solidFill>
                  <a:srgbClr val="8D7545"/>
                </a:solidFill>
                <a:latin typeface="Calibri" panose="020F0502020204030204" pitchFamily="34" charset="0"/>
                <a:cs typeface="Calibri" panose="020F0502020204030204" pitchFamily="34" charset="0"/>
              </a:rPr>
              <a:t>chữ</a:t>
            </a:r>
            <a:r>
              <a:rPr lang="en-US" sz="3200" b="1" dirty="0">
                <a:solidFill>
                  <a:srgbClr val="8D7545"/>
                </a:solidFill>
                <a:latin typeface="Calibri" panose="020F0502020204030204" pitchFamily="34" charset="0"/>
                <a:cs typeface="Calibri" panose="020F0502020204030204" pitchFamily="34" charset="0"/>
              </a:rPr>
              <a:t> </a:t>
            </a:r>
            <a:r>
              <a:rPr lang="en-US" sz="3200" b="1" i="1" dirty="0">
                <a:solidFill>
                  <a:srgbClr val="8D7545"/>
                </a:solidFill>
                <a:latin typeface="Calibri" panose="020F0502020204030204" pitchFamily="34" charset="0"/>
                <a:cs typeface="Calibri" panose="020F0502020204030204" pitchFamily="34" charset="0"/>
              </a:rPr>
              <a:t>ng </a:t>
            </a:r>
            <a:r>
              <a:rPr lang="en-US" sz="3200" b="1" dirty="0" err="1">
                <a:solidFill>
                  <a:srgbClr val="8D7545"/>
                </a:solidFill>
                <a:latin typeface="Calibri" panose="020F0502020204030204" pitchFamily="34" charset="0"/>
                <a:cs typeface="Calibri" panose="020F0502020204030204" pitchFamily="34" charset="0"/>
              </a:rPr>
              <a:t>hoặc</a:t>
            </a:r>
            <a:r>
              <a:rPr lang="en-US" sz="3200" b="1" dirty="0">
                <a:solidFill>
                  <a:srgbClr val="8D7545"/>
                </a:solidFill>
                <a:latin typeface="Calibri" panose="020F0502020204030204" pitchFamily="34" charset="0"/>
                <a:cs typeface="Calibri" panose="020F0502020204030204" pitchFamily="34" charset="0"/>
              </a:rPr>
              <a:t> </a:t>
            </a:r>
            <a:r>
              <a:rPr lang="en-US" sz="3200" b="1" dirty="0" err="1">
                <a:solidFill>
                  <a:srgbClr val="8D7545"/>
                </a:solidFill>
                <a:latin typeface="Calibri" panose="020F0502020204030204" pitchFamily="34" charset="0"/>
                <a:cs typeface="Calibri" panose="020F0502020204030204" pitchFamily="34" charset="0"/>
              </a:rPr>
              <a:t>chữ</a:t>
            </a:r>
            <a:r>
              <a:rPr lang="en-US" sz="3200" b="1" dirty="0">
                <a:solidFill>
                  <a:srgbClr val="8D7545"/>
                </a:solidFill>
                <a:latin typeface="Calibri" panose="020F0502020204030204" pitchFamily="34" charset="0"/>
                <a:cs typeface="Calibri" panose="020F0502020204030204" pitchFamily="34" charset="0"/>
              </a:rPr>
              <a:t> </a:t>
            </a:r>
            <a:r>
              <a:rPr lang="en-US" sz="3200" b="1" i="1" dirty="0" err="1">
                <a:solidFill>
                  <a:srgbClr val="8D7545"/>
                </a:solidFill>
                <a:latin typeface="Calibri" panose="020F0502020204030204" pitchFamily="34" charset="0"/>
                <a:cs typeface="Calibri" panose="020F0502020204030204" pitchFamily="34" charset="0"/>
              </a:rPr>
              <a:t>ngh</a:t>
            </a:r>
            <a:r>
              <a:rPr lang="en-US" sz="3200" b="1" i="1" dirty="0">
                <a:solidFill>
                  <a:srgbClr val="8D7545"/>
                </a:solidFill>
                <a:latin typeface="Calibri" panose="020F0502020204030204" pitchFamily="34" charset="0"/>
                <a:cs typeface="Calibri" panose="020F0502020204030204" pitchFamily="34" charset="0"/>
              </a:rPr>
              <a:t>:</a:t>
            </a:r>
            <a:r>
              <a:rPr lang="en-US" sz="3200" b="1" dirty="0">
                <a:solidFill>
                  <a:srgbClr val="8D7545"/>
                </a:solidFill>
                <a:latin typeface="Calibri" panose="020F0502020204030204" pitchFamily="34" charset="0"/>
                <a:cs typeface="Calibri" panose="020F0502020204030204" pitchFamily="34" charset="0"/>
              </a:rPr>
              <a:t/>
            </a:r>
            <a:br>
              <a:rPr lang="en-US" sz="3200" b="1" dirty="0">
                <a:solidFill>
                  <a:srgbClr val="8D7545"/>
                </a:solidFill>
                <a:latin typeface="Calibri" panose="020F0502020204030204" pitchFamily="34" charset="0"/>
                <a:cs typeface="Calibri" panose="020F0502020204030204" pitchFamily="34" charset="0"/>
              </a:rPr>
            </a:br>
            <a:r>
              <a:rPr lang="en-US" sz="3200" b="1" dirty="0">
                <a:solidFill>
                  <a:srgbClr val="8D7545"/>
                </a:solidFill>
                <a:latin typeface="Calibri" panose="020F0502020204030204" pitchFamily="34" charset="0"/>
                <a:cs typeface="Calibri" panose="020F0502020204030204" pitchFamily="34" charset="0"/>
              </a:rPr>
              <a:t/>
            </a:r>
            <a:br>
              <a:rPr lang="en-US" sz="3200" b="1" dirty="0">
                <a:solidFill>
                  <a:srgbClr val="8D7545"/>
                </a:solidFill>
                <a:latin typeface="Calibri" panose="020F0502020204030204" pitchFamily="34" charset="0"/>
                <a:cs typeface="Calibri" panose="020F0502020204030204" pitchFamily="34" charset="0"/>
              </a:rPr>
            </a:br>
            <a:endParaRPr lang="en-US" sz="3200" b="1" dirty="0">
              <a:solidFill>
                <a:srgbClr val="8D7545"/>
              </a:solidFill>
              <a:latin typeface="Calibri" panose="020F0502020204030204" pitchFamily="34" charset="0"/>
              <a:cs typeface="Calibri" panose="020F0502020204030204" pitchFamily="34" charset="0"/>
            </a:endParaRPr>
          </a:p>
        </p:txBody>
      </p:sp>
      <p:pic>
        <p:nvPicPr>
          <p:cNvPr id="19" name="图片 8">
            <a:extLst>
              <a:ext uri="{FF2B5EF4-FFF2-40B4-BE49-F238E27FC236}">
                <a16:creationId xmlns:a16="http://schemas.microsoft.com/office/drawing/2014/main" xmlns="" id="{56FAE514-5DC5-4377-B92F-2008F4DC6D84}"/>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52519" y="2341909"/>
            <a:ext cx="3730876" cy="2376119"/>
          </a:xfrm>
          <a:prstGeom prst="rect">
            <a:avLst/>
          </a:prstGeom>
        </p:spPr>
      </p:pic>
      <p:sp>
        <p:nvSpPr>
          <p:cNvPr id="2" name="Rectangle 1"/>
          <p:cNvSpPr/>
          <p:nvPr/>
        </p:nvSpPr>
        <p:spPr>
          <a:xfrm>
            <a:off x="942246" y="3112230"/>
            <a:ext cx="1230786" cy="769441"/>
          </a:xfrm>
          <a:prstGeom prst="rect">
            <a:avLst/>
          </a:prstGeom>
        </p:spPr>
        <p:txBody>
          <a:bodyPr wrap="none">
            <a:spAutoFit/>
          </a:bodyPr>
          <a:lstStyle/>
          <a:p>
            <a:r>
              <a:rPr lang="en-US" sz="4400" b="1" dirty="0" err="1">
                <a:solidFill>
                  <a:schemeClr val="accent1">
                    <a:lumMod val="50000"/>
                  </a:schemeClr>
                </a:solidFill>
                <a:latin typeface="Calibri" panose="020F0502020204030204" pitchFamily="34" charset="0"/>
                <a:cs typeface="Calibri" panose="020F0502020204030204" pitchFamily="34" charset="0"/>
              </a:rPr>
              <a:t>ng</a:t>
            </a:r>
            <a:r>
              <a:rPr lang="en-US" sz="4400" dirty="0" err="1">
                <a:solidFill>
                  <a:schemeClr val="accent1">
                    <a:lumMod val="50000"/>
                  </a:schemeClr>
                </a:solidFill>
                <a:latin typeface="Calibri" panose="020F0502020204030204" pitchFamily="34" charset="0"/>
                <a:cs typeface="Calibri" panose="020F0502020204030204" pitchFamily="34" charset="0"/>
              </a:rPr>
              <a:t>ột</a:t>
            </a:r>
            <a:endParaRPr lang="en-US" sz="4400" dirty="0">
              <a:solidFill>
                <a:schemeClr val="accent1">
                  <a:lumMod val="50000"/>
                </a:schemeClr>
              </a:solidFill>
              <a:latin typeface="Calibri" panose="020F0502020204030204" pitchFamily="34" charset="0"/>
              <a:cs typeface="Calibri" panose="020F0502020204030204" pitchFamily="34" charset="0"/>
            </a:endParaRPr>
          </a:p>
        </p:txBody>
      </p:sp>
      <p:pic>
        <p:nvPicPr>
          <p:cNvPr id="20" name="图片 8">
            <a:extLst>
              <a:ext uri="{FF2B5EF4-FFF2-40B4-BE49-F238E27FC236}">
                <a16:creationId xmlns:a16="http://schemas.microsoft.com/office/drawing/2014/main" xmlns="" id="{56FAE514-5DC5-4377-B92F-2008F4DC6D84}"/>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071282" y="4651992"/>
            <a:ext cx="3730876" cy="2376119"/>
          </a:xfrm>
          <a:prstGeom prst="rect">
            <a:avLst/>
          </a:prstGeom>
        </p:spPr>
      </p:pic>
      <p:sp>
        <p:nvSpPr>
          <p:cNvPr id="3" name="Rectangle 2"/>
          <p:cNvSpPr/>
          <p:nvPr/>
        </p:nvSpPr>
        <p:spPr>
          <a:xfrm>
            <a:off x="2173032" y="5500462"/>
            <a:ext cx="1026243" cy="769441"/>
          </a:xfrm>
          <a:prstGeom prst="rect">
            <a:avLst/>
          </a:prstGeom>
        </p:spPr>
        <p:txBody>
          <a:bodyPr wrap="none">
            <a:spAutoFit/>
          </a:bodyPr>
          <a:lstStyle/>
          <a:p>
            <a:r>
              <a:rPr lang="en-US" sz="4400" b="1" dirty="0" err="1">
                <a:solidFill>
                  <a:schemeClr val="accent6">
                    <a:lumMod val="50000"/>
                  </a:schemeClr>
                </a:solidFill>
                <a:latin typeface="Calibri" panose="020F0502020204030204" pitchFamily="34" charset="0"/>
                <a:cs typeface="Calibri" panose="020F0502020204030204" pitchFamily="34" charset="0"/>
              </a:rPr>
              <a:t>ng</a:t>
            </a:r>
            <a:r>
              <a:rPr lang="en-US" sz="4400" dirty="0" err="1">
                <a:solidFill>
                  <a:schemeClr val="accent6">
                    <a:lumMod val="50000"/>
                  </a:schemeClr>
                </a:solidFill>
                <a:latin typeface="Calibri" panose="020F0502020204030204" pitchFamily="34" charset="0"/>
                <a:cs typeface="Calibri" panose="020F0502020204030204" pitchFamily="34" charset="0"/>
              </a:rPr>
              <a:t>ã</a:t>
            </a:r>
            <a:endParaRPr lang="en-US" sz="4400" dirty="0">
              <a:solidFill>
                <a:schemeClr val="accent6">
                  <a:lumMod val="50000"/>
                </a:schemeClr>
              </a:solidFill>
              <a:latin typeface="Calibri" panose="020F0502020204030204" pitchFamily="34" charset="0"/>
              <a:cs typeface="Calibri" panose="020F0502020204030204" pitchFamily="34" charset="0"/>
            </a:endParaRPr>
          </a:p>
        </p:txBody>
      </p:sp>
      <p:pic>
        <p:nvPicPr>
          <p:cNvPr id="21" name="图片 8">
            <a:extLst>
              <a:ext uri="{FF2B5EF4-FFF2-40B4-BE49-F238E27FC236}">
                <a16:creationId xmlns:a16="http://schemas.microsoft.com/office/drawing/2014/main" xmlns="" id="{56FAE514-5DC5-4377-B92F-2008F4DC6D84}"/>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8136841" y="2361949"/>
            <a:ext cx="3730876" cy="2376119"/>
          </a:xfrm>
          <a:prstGeom prst="rect">
            <a:avLst/>
          </a:prstGeom>
        </p:spPr>
      </p:pic>
      <p:sp>
        <p:nvSpPr>
          <p:cNvPr id="4" name="Rectangle 3"/>
          <p:cNvSpPr/>
          <p:nvPr/>
        </p:nvSpPr>
        <p:spPr>
          <a:xfrm>
            <a:off x="9133829" y="3145247"/>
            <a:ext cx="1484702" cy="769441"/>
          </a:xfrm>
          <a:prstGeom prst="rect">
            <a:avLst/>
          </a:prstGeom>
        </p:spPr>
        <p:txBody>
          <a:bodyPr wrap="none">
            <a:spAutoFit/>
          </a:bodyPr>
          <a:lstStyle/>
          <a:p>
            <a:r>
              <a:rPr lang="en-US" sz="4400" b="1" dirty="0" err="1">
                <a:solidFill>
                  <a:srgbClr val="00B050"/>
                </a:solidFill>
                <a:latin typeface="Calibri" panose="020F0502020204030204" pitchFamily="34" charset="0"/>
                <a:cs typeface="Calibri" panose="020F0502020204030204" pitchFamily="34" charset="0"/>
              </a:rPr>
              <a:t>ngh</a:t>
            </a:r>
            <a:r>
              <a:rPr lang="en-US" sz="4400" dirty="0" err="1">
                <a:solidFill>
                  <a:srgbClr val="00B050"/>
                </a:solidFill>
                <a:latin typeface="Calibri" panose="020F0502020204030204" pitchFamily="34" charset="0"/>
                <a:cs typeface="Calibri" panose="020F0502020204030204" pitchFamily="34" charset="0"/>
              </a:rPr>
              <a:t>ìn</a:t>
            </a:r>
            <a:endParaRPr lang="en-US" sz="4400" dirty="0">
              <a:solidFill>
                <a:srgbClr val="00B050"/>
              </a:solidFill>
              <a:latin typeface="Calibri" panose="020F0502020204030204" pitchFamily="34" charset="0"/>
              <a:cs typeface="Calibri" panose="020F0502020204030204" pitchFamily="34" charset="0"/>
            </a:endParaRPr>
          </a:p>
        </p:txBody>
      </p:sp>
      <p:pic>
        <p:nvPicPr>
          <p:cNvPr id="22" name="图片 8">
            <a:extLst>
              <a:ext uri="{FF2B5EF4-FFF2-40B4-BE49-F238E27FC236}">
                <a16:creationId xmlns:a16="http://schemas.microsoft.com/office/drawing/2014/main" xmlns="" id="{56FAE514-5DC5-4377-B92F-2008F4DC6D84}"/>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5628647" y="4697122"/>
            <a:ext cx="3730876" cy="2376119"/>
          </a:xfrm>
          <a:prstGeom prst="rect">
            <a:avLst/>
          </a:prstGeom>
        </p:spPr>
      </p:pic>
      <p:sp>
        <p:nvSpPr>
          <p:cNvPr id="5" name="Rectangle 4"/>
          <p:cNvSpPr/>
          <p:nvPr/>
        </p:nvSpPr>
        <p:spPr>
          <a:xfrm>
            <a:off x="6607519" y="5455330"/>
            <a:ext cx="1338828" cy="769441"/>
          </a:xfrm>
          <a:prstGeom prst="rect">
            <a:avLst/>
          </a:prstGeom>
        </p:spPr>
        <p:txBody>
          <a:bodyPr wrap="none">
            <a:spAutoFit/>
          </a:bodyPr>
          <a:lstStyle/>
          <a:p>
            <a:r>
              <a:rPr lang="en-US" sz="4400" b="1" dirty="0" err="1">
                <a:solidFill>
                  <a:srgbClr val="FF0000"/>
                </a:solidFill>
                <a:latin typeface="Calibri" panose="020F0502020204030204" pitchFamily="34" charset="0"/>
                <a:cs typeface="Calibri" panose="020F0502020204030204" pitchFamily="34" charset="0"/>
              </a:rPr>
              <a:t>ngh</a:t>
            </a:r>
            <a:r>
              <a:rPr lang="en-US" sz="4400" dirty="0" err="1">
                <a:solidFill>
                  <a:srgbClr val="FF0000"/>
                </a:solidFill>
                <a:latin typeface="Calibri" panose="020F0502020204030204" pitchFamily="34" charset="0"/>
                <a:cs typeface="Calibri" panose="020F0502020204030204" pitchFamily="34" charset="0"/>
              </a:rPr>
              <a:t>e</a:t>
            </a:r>
            <a:endParaRPr lang="en-US" sz="4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118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8" presetClass="emph" presetSubtype="0" repeatCount="2000" fill="hold" grpId="1" nodeType="withEffect">
                                      <p:stCondLst>
                                        <p:cond delay="2100"/>
                                      </p:stCondLst>
                                      <p:childTnLst>
                                        <p:animRot by="21600000">
                                          <p:cBhvr>
                                            <p:cTn id="26" dur="3500" fill="hold"/>
                                            <p:tgtEl>
                                              <p:spTgt spid="80"/>
                                            </p:tgtEl>
                                            <p:attrNameLst>
                                              <p:attrName>r</p:attrName>
                                            </p:attrNameLst>
                                          </p:cBhvr>
                                        </p:animRot>
                                      </p:childTnLst>
                                    </p:cTn>
                                  </p:par>
                                  <p:par>
                                    <p:cTn id="27" presetID="8" presetClass="emph" presetSubtype="0" repeatCount="2000" fill="hold" grpId="1" nodeType="withEffect">
                                      <p:stCondLst>
                                        <p:cond delay="2100"/>
                                      </p:stCondLst>
                                      <p:childTnLst>
                                        <p:animRot by="-21600000">
                                          <p:cBhvr>
                                            <p:cTn id="28" dur="3500" fill="hold"/>
                                            <p:tgtEl>
                                              <p:spTgt spid="82"/>
                                            </p:tgtEl>
                                            <p:attrNameLst>
                                              <p:attrName>r</p:attrName>
                                            </p:attrNameLst>
                                          </p:cBhvr>
                                        </p:animRot>
                                      </p:childTnLst>
                                    </p:cTn>
                                  </p:par>
                                  <p:par>
                                    <p:cTn id="29" presetID="6" presetClass="emph" presetSubtype="0" repeatCount="2000" autoRev="1" fill="hold" grpId="1" nodeType="withEffect">
                                      <p:stCondLst>
                                        <p:cond delay="2100"/>
                                      </p:stCondLst>
                                      <p:childTnLst>
                                        <p:animScale>
                                          <p:cBhvr>
                                            <p:cTn id="30" dur="2000" fill="hold"/>
                                            <p:tgtEl>
                                              <p:spTgt spid="83"/>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2" presetClass="entr" presetSubtype="8" fill="hold" nodeType="withEffect">
                                      <p:stCondLst>
                                        <p:cond delay="20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1000" fill="hold"/>
                                            <p:tgtEl>
                                              <p:spTgt spid="19"/>
                                            </p:tgtEl>
                                            <p:attrNameLst>
                                              <p:attrName>ppt_x</p:attrName>
                                            </p:attrNameLst>
                                          </p:cBhvr>
                                          <p:tavLst>
                                            <p:tav tm="0">
                                              <p:val>
                                                <p:strVal val="0-#ppt_w/2"/>
                                              </p:val>
                                            </p:tav>
                                            <p:tav tm="100000">
                                              <p:val>
                                                <p:strVal val="#ppt_x"/>
                                              </p:val>
                                            </p:tav>
                                          </p:tavLst>
                                        </p:anim>
                                        <p:anim calcmode="lin" valueType="num">
                                          <p:cBhvr additive="base">
                                            <p:cTn id="4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par>
                                    <p:cTn id="51" presetID="2" presetClass="entr" presetSubtype="8" fill="hold" nodeType="withEffect">
                                      <p:stCondLst>
                                        <p:cond delay="20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1000" fill="hold"/>
                                            <p:tgtEl>
                                              <p:spTgt spid="20"/>
                                            </p:tgtEl>
                                            <p:attrNameLst>
                                              <p:attrName>ppt_x</p:attrName>
                                            </p:attrNameLst>
                                          </p:cBhvr>
                                          <p:tavLst>
                                            <p:tav tm="0">
                                              <p:val>
                                                <p:strVal val="0-#ppt_w/2"/>
                                              </p:val>
                                            </p:tav>
                                            <p:tav tm="100000">
                                              <p:val>
                                                <p:strVal val="#ppt_x"/>
                                              </p:val>
                                            </p:tav>
                                          </p:tavLst>
                                        </p:anim>
                                        <p:anim calcmode="lin" valueType="num">
                                          <p:cBhvr additive="base">
                                            <p:cTn id="54"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par>
                                    <p:cTn id="62" presetID="2" presetClass="entr" presetSubtype="8" fill="hold" nodeType="withEffect">
                                      <p:stCondLst>
                                        <p:cond delay="20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1000" fill="hold"/>
                                            <p:tgtEl>
                                              <p:spTgt spid="21"/>
                                            </p:tgtEl>
                                            <p:attrNameLst>
                                              <p:attrName>ppt_x</p:attrName>
                                            </p:attrNameLst>
                                          </p:cBhvr>
                                          <p:tavLst>
                                            <p:tav tm="0">
                                              <p:val>
                                                <p:strVal val="0-#ppt_w/2"/>
                                              </p:val>
                                            </p:tav>
                                            <p:tav tm="100000">
                                              <p:val>
                                                <p:strVal val="#ppt_x"/>
                                              </p:val>
                                            </p:tav>
                                          </p:tavLst>
                                        </p:anim>
                                        <p:anim calcmode="lin" valueType="num">
                                          <p:cBhvr additive="base">
                                            <p:cTn id="65"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barn(inVertical)">
                                          <p:cBhvr>
                                            <p:cTn id="70" dur="500"/>
                                            <p:tgtEl>
                                              <p:spTgt spid="4"/>
                                            </p:tgtEl>
                                          </p:cBhvr>
                                        </p:animEffect>
                                      </p:childTnLst>
                                    </p:cTn>
                                  </p:par>
                                  <p:par>
                                    <p:cTn id="71" presetID="2" presetClass="entr" presetSubtype="8" fill="hold" nodeType="withEffect">
                                      <p:stCondLst>
                                        <p:cond delay="20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1000" fill="hold"/>
                                            <p:tgtEl>
                                              <p:spTgt spid="22"/>
                                            </p:tgtEl>
                                            <p:attrNameLst>
                                              <p:attrName>ppt_x</p:attrName>
                                            </p:attrNameLst>
                                          </p:cBhvr>
                                          <p:tavLst>
                                            <p:tav tm="0">
                                              <p:val>
                                                <p:strVal val="0-#ppt_w/2"/>
                                              </p:val>
                                            </p:tav>
                                            <p:tav tm="100000">
                                              <p:val>
                                                <p:strVal val="#ppt_x"/>
                                              </p:val>
                                            </p:tav>
                                          </p:tavLst>
                                        </p:anim>
                                        <p:anim calcmode="lin" valueType="num">
                                          <p:cBhvr additive="base">
                                            <p:cTn id="7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barn(inVertical)">
                                          <p:cBhvr>
                                            <p:cTn id="7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5" grpId="0"/>
          <p:bldP spid="2" grpId="0"/>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8" presetClass="emph" presetSubtype="0" repeatCount="2000" fill="hold" grpId="1" nodeType="withEffect">
                                      <p:stCondLst>
                                        <p:cond delay="2100"/>
                                      </p:stCondLst>
                                      <p:childTnLst>
                                        <p:animRot by="21600000">
                                          <p:cBhvr>
                                            <p:cTn id="26" dur="3500" fill="hold"/>
                                            <p:tgtEl>
                                              <p:spTgt spid="80"/>
                                            </p:tgtEl>
                                            <p:attrNameLst>
                                              <p:attrName>r</p:attrName>
                                            </p:attrNameLst>
                                          </p:cBhvr>
                                        </p:animRot>
                                      </p:childTnLst>
                                    </p:cTn>
                                  </p:par>
                                  <p:par>
                                    <p:cTn id="27" presetID="8" presetClass="emph" presetSubtype="0" repeatCount="2000" fill="hold" grpId="1" nodeType="withEffect">
                                      <p:stCondLst>
                                        <p:cond delay="2100"/>
                                      </p:stCondLst>
                                      <p:childTnLst>
                                        <p:animRot by="-21600000">
                                          <p:cBhvr>
                                            <p:cTn id="28" dur="3500" fill="hold"/>
                                            <p:tgtEl>
                                              <p:spTgt spid="82"/>
                                            </p:tgtEl>
                                            <p:attrNameLst>
                                              <p:attrName>r</p:attrName>
                                            </p:attrNameLst>
                                          </p:cBhvr>
                                        </p:animRot>
                                      </p:childTnLst>
                                    </p:cTn>
                                  </p:par>
                                  <p:par>
                                    <p:cTn id="29" presetID="6" presetClass="emph" presetSubtype="0" repeatCount="2000" autoRev="1" fill="hold" grpId="1" nodeType="withEffect">
                                      <p:stCondLst>
                                        <p:cond delay="2100"/>
                                      </p:stCondLst>
                                      <p:childTnLst>
                                        <p:animScale>
                                          <p:cBhvr>
                                            <p:cTn id="30" dur="2000" fill="hold"/>
                                            <p:tgtEl>
                                              <p:spTgt spid="83"/>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2" presetClass="entr" presetSubtype="8" fill="hold" nodeType="withEffect">
                                      <p:stCondLst>
                                        <p:cond delay="20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1000" fill="hold"/>
                                            <p:tgtEl>
                                              <p:spTgt spid="19"/>
                                            </p:tgtEl>
                                            <p:attrNameLst>
                                              <p:attrName>ppt_x</p:attrName>
                                            </p:attrNameLst>
                                          </p:cBhvr>
                                          <p:tavLst>
                                            <p:tav tm="0">
                                              <p:val>
                                                <p:strVal val="0-#ppt_w/2"/>
                                              </p:val>
                                            </p:tav>
                                            <p:tav tm="100000">
                                              <p:val>
                                                <p:strVal val="#ppt_x"/>
                                              </p:val>
                                            </p:tav>
                                          </p:tavLst>
                                        </p:anim>
                                        <p:anim calcmode="lin" valueType="num">
                                          <p:cBhvr additive="base">
                                            <p:cTn id="4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par>
                                    <p:cTn id="51" presetID="2" presetClass="entr" presetSubtype="8" fill="hold" nodeType="withEffect">
                                      <p:stCondLst>
                                        <p:cond delay="20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1000" fill="hold"/>
                                            <p:tgtEl>
                                              <p:spTgt spid="20"/>
                                            </p:tgtEl>
                                            <p:attrNameLst>
                                              <p:attrName>ppt_x</p:attrName>
                                            </p:attrNameLst>
                                          </p:cBhvr>
                                          <p:tavLst>
                                            <p:tav tm="0">
                                              <p:val>
                                                <p:strVal val="0-#ppt_w/2"/>
                                              </p:val>
                                            </p:tav>
                                            <p:tav tm="100000">
                                              <p:val>
                                                <p:strVal val="#ppt_x"/>
                                              </p:val>
                                            </p:tav>
                                          </p:tavLst>
                                        </p:anim>
                                        <p:anim calcmode="lin" valueType="num">
                                          <p:cBhvr additive="base">
                                            <p:cTn id="54"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par>
                                    <p:cTn id="62" presetID="2" presetClass="entr" presetSubtype="8" fill="hold" nodeType="withEffect">
                                      <p:stCondLst>
                                        <p:cond delay="20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1000" fill="hold"/>
                                            <p:tgtEl>
                                              <p:spTgt spid="21"/>
                                            </p:tgtEl>
                                            <p:attrNameLst>
                                              <p:attrName>ppt_x</p:attrName>
                                            </p:attrNameLst>
                                          </p:cBhvr>
                                          <p:tavLst>
                                            <p:tav tm="0">
                                              <p:val>
                                                <p:strVal val="0-#ppt_w/2"/>
                                              </p:val>
                                            </p:tav>
                                            <p:tav tm="100000">
                                              <p:val>
                                                <p:strVal val="#ppt_x"/>
                                              </p:val>
                                            </p:tav>
                                          </p:tavLst>
                                        </p:anim>
                                        <p:anim calcmode="lin" valueType="num">
                                          <p:cBhvr additive="base">
                                            <p:cTn id="65"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barn(inVertical)">
                                          <p:cBhvr>
                                            <p:cTn id="70" dur="500"/>
                                            <p:tgtEl>
                                              <p:spTgt spid="4"/>
                                            </p:tgtEl>
                                          </p:cBhvr>
                                        </p:animEffect>
                                      </p:childTnLst>
                                    </p:cTn>
                                  </p:par>
                                  <p:par>
                                    <p:cTn id="71" presetID="2" presetClass="entr" presetSubtype="8" fill="hold" nodeType="withEffect">
                                      <p:stCondLst>
                                        <p:cond delay="20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1000" fill="hold"/>
                                            <p:tgtEl>
                                              <p:spTgt spid="22"/>
                                            </p:tgtEl>
                                            <p:attrNameLst>
                                              <p:attrName>ppt_x</p:attrName>
                                            </p:attrNameLst>
                                          </p:cBhvr>
                                          <p:tavLst>
                                            <p:tav tm="0">
                                              <p:val>
                                                <p:strVal val="0-#ppt_w/2"/>
                                              </p:val>
                                            </p:tav>
                                            <p:tav tm="100000">
                                              <p:val>
                                                <p:strVal val="#ppt_x"/>
                                              </p:val>
                                            </p:tav>
                                          </p:tavLst>
                                        </p:anim>
                                        <p:anim calcmode="lin" valueType="num">
                                          <p:cBhvr additive="base">
                                            <p:cTn id="7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barn(inVertical)">
                                          <p:cBhvr>
                                            <p:cTn id="7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5" grpId="0"/>
          <p:bldP spid="2" grpId="0"/>
          <p:bldP spid="3" grpId="0"/>
          <p:bldP spid="4" grpId="0"/>
          <p:bldP spid="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07D595A-6881-4778-8778-C07971DFEA4E}"/>
              </a:ext>
            </a:extLst>
          </p:cNvPr>
          <p:cNvPicPr>
            <a:picLocks noChangeAspect="1"/>
          </p:cNvPicPr>
          <p:nvPr/>
        </p:nvPicPr>
        <p:blipFill rotWithShape="1">
          <a:blip r:embed="rId2">
            <a:extLst>
              <a:ext uri="{28A0092B-C50C-407E-A947-70E740481C1C}">
                <a14:useLocalDpi xmlns:a14="http://schemas.microsoft.com/office/drawing/2010/main" val="0"/>
              </a:ext>
            </a:extLst>
          </a:blip>
          <a:srcRect t="59152" b="19248"/>
          <a:stretch/>
        </p:blipFill>
        <p:spPr>
          <a:xfrm>
            <a:off x="0" y="0"/>
            <a:ext cx="12192000" cy="6858000"/>
          </a:xfrm>
          <a:prstGeom prst="rect">
            <a:avLst/>
          </a:prstGeom>
        </p:spPr>
      </p:pic>
      <p:sp>
        <p:nvSpPr>
          <p:cNvPr id="4" name="Freeform: Shape 24">
            <a:extLst>
              <a:ext uri="{FF2B5EF4-FFF2-40B4-BE49-F238E27FC236}">
                <a16:creationId xmlns:a16="http://schemas.microsoft.com/office/drawing/2014/main" xmlns="" id="{E028DFA4-60E1-4A92-A518-6C6BEEB87050}"/>
              </a:ext>
            </a:extLst>
          </p:cNvPr>
          <p:cNvSpPr/>
          <p:nvPr/>
        </p:nvSpPr>
        <p:spPr>
          <a:xfrm>
            <a:off x="2160309" y="1213991"/>
            <a:ext cx="8367534" cy="4430017"/>
          </a:xfrm>
          <a:prstGeom prst="roundRect">
            <a:avLst/>
          </a:prstGeom>
          <a:solidFill>
            <a:schemeClr val="bg1"/>
          </a:solidFill>
          <a:ln>
            <a:noFill/>
          </a:ln>
          <a:effectLst>
            <a:outerShdw blurRad="1270000" dist="9144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125">
              <a:solidFill>
                <a:schemeClr val="bg1"/>
              </a:solidFill>
            </a:endParaRPr>
          </a:p>
        </p:txBody>
      </p:sp>
      <p:sp>
        <p:nvSpPr>
          <p:cNvPr id="7" name="Shape 1275">
            <a:extLst>
              <a:ext uri="{FF2B5EF4-FFF2-40B4-BE49-F238E27FC236}">
                <a16:creationId xmlns:a16="http://schemas.microsoft.com/office/drawing/2014/main" xmlns="" id="{26BEE9D3-DE42-42E7-A1F0-87B93F1F48C0}"/>
              </a:ext>
            </a:extLst>
          </p:cNvPr>
          <p:cNvSpPr/>
          <p:nvPr/>
        </p:nvSpPr>
        <p:spPr>
          <a:xfrm>
            <a:off x="2160309" y="4849239"/>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algn="ctr" defTabSz="410766" hangingPunct="0"/>
            <a:r>
              <a:rPr sz="10000" kern="0" dirty="0">
                <a:solidFill>
                  <a:srgbClr val="455785"/>
                </a:solidFill>
                <a:latin typeface="仓耳玄三M W05" panose="02020400000000000000" pitchFamily="18" charset="-122"/>
                <a:ea typeface="仓耳玄三M W05" panose="02020400000000000000" pitchFamily="18" charset="-122"/>
              </a:rPr>
              <a:t>“</a:t>
            </a:r>
          </a:p>
        </p:txBody>
      </p:sp>
      <p:sp>
        <p:nvSpPr>
          <p:cNvPr id="8" name="Shape 1275">
            <a:extLst>
              <a:ext uri="{FF2B5EF4-FFF2-40B4-BE49-F238E27FC236}">
                <a16:creationId xmlns:a16="http://schemas.microsoft.com/office/drawing/2014/main" xmlns="" id="{ACB26147-7687-4713-BEEA-D3A63E4B7BB5}"/>
              </a:ext>
            </a:extLst>
          </p:cNvPr>
          <p:cNvSpPr/>
          <p:nvPr/>
        </p:nvSpPr>
        <p:spPr>
          <a:xfrm rot="10800000">
            <a:off x="9695945" y="1311240"/>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algn="ctr" defTabSz="410766" hangingPunct="0"/>
            <a:r>
              <a:rPr sz="10000" kern="0" dirty="0">
                <a:solidFill>
                  <a:srgbClr val="455785"/>
                </a:solidFill>
                <a:latin typeface="仓耳玄三M W05" panose="02020400000000000000" pitchFamily="18" charset="-122"/>
                <a:ea typeface="仓耳玄三M W05" panose="02020400000000000000" pitchFamily="18" charset="-122"/>
              </a:rPr>
              <a:t>“</a:t>
            </a:r>
          </a:p>
        </p:txBody>
      </p:sp>
      <p:sp>
        <p:nvSpPr>
          <p:cNvPr id="9" name="Rectangle 8"/>
          <p:cNvSpPr/>
          <p:nvPr/>
        </p:nvSpPr>
        <p:spPr>
          <a:xfrm>
            <a:off x="2935720" y="2540915"/>
            <a:ext cx="6705174" cy="2308324"/>
          </a:xfrm>
          <a:prstGeom prst="rect">
            <a:avLst/>
          </a:prstGeom>
        </p:spPr>
        <p:txBody>
          <a:bodyPr wrap="square">
            <a:spAutoFit/>
          </a:bodyPr>
          <a:lstStyle/>
          <a:p>
            <a:pPr algn="ctr"/>
            <a:r>
              <a:rPr lang="en-US" sz="3600" dirty="0" err="1">
                <a:solidFill>
                  <a:schemeClr val="tx2">
                    <a:lumMod val="75000"/>
                  </a:schemeClr>
                </a:solidFill>
                <a:latin typeface="Coiny" panose="02000903060500060000" pitchFamily="2" charset="0"/>
              </a:rPr>
              <a:t>Tìm</a:t>
            </a:r>
            <a:r>
              <a:rPr lang="en-US" sz="3600" dirty="0">
                <a:solidFill>
                  <a:schemeClr val="tx2">
                    <a:lumMod val="75000"/>
                  </a:schemeClr>
                </a:solidFill>
                <a:latin typeface="Coiny" panose="02000903060500060000" pitchFamily="2" charset="0"/>
              </a:rPr>
              <a:t> </a:t>
            </a:r>
            <a:r>
              <a:rPr lang="en-US" sz="3600" dirty="0" err="1">
                <a:solidFill>
                  <a:schemeClr val="tx2">
                    <a:lumMod val="75000"/>
                  </a:schemeClr>
                </a:solidFill>
                <a:latin typeface="Coiny" panose="02000903060500060000" pitchFamily="2" charset="0"/>
              </a:rPr>
              <a:t>từ</a:t>
            </a:r>
            <a:r>
              <a:rPr lang="en-US" sz="3600" dirty="0">
                <a:solidFill>
                  <a:schemeClr val="tx2">
                    <a:lumMod val="75000"/>
                  </a:schemeClr>
                </a:solidFill>
                <a:latin typeface="Coiny" panose="02000903060500060000" pitchFamily="2" charset="0"/>
              </a:rPr>
              <a:t> </a:t>
            </a:r>
            <a:r>
              <a:rPr lang="en-US" sz="3600" dirty="0" err="1">
                <a:solidFill>
                  <a:schemeClr val="tx2">
                    <a:lumMod val="75000"/>
                  </a:schemeClr>
                </a:solidFill>
                <a:latin typeface="Coiny" panose="02000903060500060000" pitchFamily="2" charset="0"/>
              </a:rPr>
              <a:t>ngữ</a:t>
            </a:r>
            <a:r>
              <a:rPr lang="en-US" sz="3600" dirty="0">
                <a:solidFill>
                  <a:schemeClr val="tx2">
                    <a:lumMod val="75000"/>
                  </a:schemeClr>
                </a:solidFill>
                <a:latin typeface="Coiny" panose="02000903060500060000" pitchFamily="2" charset="0"/>
              </a:rPr>
              <a:t> </a:t>
            </a:r>
            <a:r>
              <a:rPr lang="en-US" sz="3600" dirty="0" err="1">
                <a:solidFill>
                  <a:schemeClr val="tx2">
                    <a:lumMod val="75000"/>
                  </a:schemeClr>
                </a:solidFill>
                <a:latin typeface="Coiny" panose="02000903060500060000" pitchFamily="2" charset="0"/>
              </a:rPr>
              <a:t>chỉ</a:t>
            </a:r>
            <a:r>
              <a:rPr lang="en-US" sz="3600" dirty="0">
                <a:solidFill>
                  <a:schemeClr val="tx2">
                    <a:lumMod val="75000"/>
                  </a:schemeClr>
                </a:solidFill>
                <a:latin typeface="Coiny" panose="02000903060500060000" pitchFamily="2" charset="0"/>
              </a:rPr>
              <a:t> </a:t>
            </a:r>
            <a:r>
              <a:rPr lang="en-US" sz="3600" dirty="0" err="1">
                <a:solidFill>
                  <a:schemeClr val="tx2">
                    <a:lumMod val="75000"/>
                  </a:schemeClr>
                </a:solidFill>
                <a:latin typeface="Coiny" panose="02000903060500060000" pitchFamily="2" charset="0"/>
              </a:rPr>
              <a:t>đồ</a:t>
            </a:r>
            <a:r>
              <a:rPr lang="en-US" sz="3600" dirty="0">
                <a:solidFill>
                  <a:schemeClr val="tx2">
                    <a:lumMod val="75000"/>
                  </a:schemeClr>
                </a:solidFill>
                <a:latin typeface="Coiny" panose="02000903060500060000" pitchFamily="2" charset="0"/>
              </a:rPr>
              <a:t> </a:t>
            </a:r>
            <a:r>
              <a:rPr lang="en-US" sz="3600" dirty="0" err="1">
                <a:solidFill>
                  <a:schemeClr val="tx2">
                    <a:lumMod val="75000"/>
                  </a:schemeClr>
                </a:solidFill>
                <a:latin typeface="Coiny" panose="02000903060500060000" pitchFamily="2" charset="0"/>
              </a:rPr>
              <a:t>vật</a:t>
            </a:r>
            <a:r>
              <a:rPr lang="en-US" sz="3600" dirty="0">
                <a:solidFill>
                  <a:schemeClr val="tx2">
                    <a:lumMod val="75000"/>
                  </a:schemeClr>
                </a:solidFill>
                <a:latin typeface="Coiny" panose="02000903060500060000" pitchFamily="2" charset="0"/>
              </a:rPr>
              <a:t>, </a:t>
            </a:r>
            <a:endParaRPr lang="en-US" sz="3600" dirty="0" smtClean="0">
              <a:solidFill>
                <a:schemeClr val="tx2">
                  <a:lumMod val="75000"/>
                </a:schemeClr>
              </a:solidFill>
              <a:latin typeface="Coiny" panose="02000903060500060000" pitchFamily="2" charset="0"/>
            </a:endParaRPr>
          </a:p>
          <a:p>
            <a:pPr algn="ctr"/>
            <a:r>
              <a:rPr lang="en-US" sz="3600" dirty="0" err="1" smtClean="0">
                <a:solidFill>
                  <a:schemeClr val="tx2">
                    <a:lumMod val="75000"/>
                  </a:schemeClr>
                </a:solidFill>
                <a:latin typeface="Coiny" panose="02000903060500060000" pitchFamily="2" charset="0"/>
              </a:rPr>
              <a:t>công</a:t>
            </a:r>
            <a:r>
              <a:rPr lang="en-US" sz="3600" dirty="0" smtClean="0">
                <a:solidFill>
                  <a:schemeClr val="tx2">
                    <a:lumMod val="75000"/>
                  </a:schemeClr>
                </a:solidFill>
                <a:latin typeface="Coiny" panose="02000903060500060000" pitchFamily="2" charset="0"/>
              </a:rPr>
              <a:t> </a:t>
            </a:r>
            <a:r>
              <a:rPr lang="en-US" sz="3600" dirty="0" err="1">
                <a:solidFill>
                  <a:schemeClr val="tx2">
                    <a:lumMod val="75000"/>
                  </a:schemeClr>
                </a:solidFill>
                <a:latin typeface="Coiny" panose="02000903060500060000" pitchFamily="2" charset="0"/>
              </a:rPr>
              <a:t>việc</a:t>
            </a:r>
            <a:r>
              <a:rPr lang="en-US" sz="3600" dirty="0">
                <a:solidFill>
                  <a:schemeClr val="tx2">
                    <a:lumMod val="75000"/>
                  </a:schemeClr>
                </a:solidFill>
                <a:latin typeface="Coiny" panose="02000903060500060000" pitchFamily="2" charset="0"/>
              </a:rPr>
              <a:t> </a:t>
            </a:r>
            <a:r>
              <a:rPr lang="en-US" sz="3600" dirty="0" err="1">
                <a:solidFill>
                  <a:schemeClr val="tx2">
                    <a:lumMod val="75000"/>
                  </a:schemeClr>
                </a:solidFill>
                <a:latin typeface="Coiny" panose="02000903060500060000" pitchFamily="2" charset="0"/>
              </a:rPr>
              <a:t>hoặc</a:t>
            </a:r>
            <a:r>
              <a:rPr lang="en-US" sz="3600" dirty="0">
                <a:solidFill>
                  <a:schemeClr val="tx2">
                    <a:lumMod val="75000"/>
                  </a:schemeClr>
                </a:solidFill>
                <a:latin typeface="Coiny" panose="02000903060500060000" pitchFamily="2" charset="0"/>
              </a:rPr>
              <a:t> </a:t>
            </a:r>
            <a:r>
              <a:rPr lang="en-US" sz="3600" dirty="0" err="1">
                <a:solidFill>
                  <a:schemeClr val="tx2">
                    <a:lumMod val="75000"/>
                  </a:schemeClr>
                </a:solidFill>
                <a:latin typeface="Coiny" panose="02000903060500060000" pitchFamily="2" charset="0"/>
              </a:rPr>
              <a:t>nghề</a:t>
            </a:r>
            <a:r>
              <a:rPr lang="en-US" sz="3600" dirty="0">
                <a:solidFill>
                  <a:schemeClr val="tx2">
                    <a:lumMod val="75000"/>
                  </a:schemeClr>
                </a:solidFill>
                <a:latin typeface="Coiny" panose="02000903060500060000" pitchFamily="2" charset="0"/>
              </a:rPr>
              <a:t> </a:t>
            </a:r>
            <a:r>
              <a:rPr lang="en-US" sz="3600" dirty="0" err="1">
                <a:solidFill>
                  <a:schemeClr val="tx2">
                    <a:lumMod val="75000"/>
                  </a:schemeClr>
                </a:solidFill>
                <a:latin typeface="Coiny" panose="02000903060500060000" pitchFamily="2" charset="0"/>
              </a:rPr>
              <a:t>nghiệp</a:t>
            </a:r>
            <a:r>
              <a:rPr lang="en-US" sz="3600" dirty="0">
                <a:solidFill>
                  <a:schemeClr val="tx2">
                    <a:lumMod val="75000"/>
                  </a:schemeClr>
                </a:solidFill>
                <a:latin typeface="Coiny" panose="02000903060500060000" pitchFamily="2" charset="0"/>
              </a:rPr>
              <a:t/>
            </a:r>
            <a:br>
              <a:rPr lang="en-US" sz="3600" dirty="0">
                <a:solidFill>
                  <a:schemeClr val="tx2">
                    <a:lumMod val="75000"/>
                  </a:schemeClr>
                </a:solidFill>
                <a:latin typeface="Coiny" panose="02000903060500060000" pitchFamily="2" charset="0"/>
              </a:rPr>
            </a:br>
            <a:r>
              <a:rPr lang="en-US" sz="3600" dirty="0">
                <a:solidFill>
                  <a:schemeClr val="tx2">
                    <a:lumMod val="75000"/>
                  </a:schemeClr>
                </a:solidFill>
                <a:latin typeface="Coiny" panose="02000903060500060000" pitchFamily="2" charset="0"/>
              </a:rPr>
              <a:t/>
            </a:r>
            <a:br>
              <a:rPr lang="en-US" sz="3600" dirty="0">
                <a:solidFill>
                  <a:schemeClr val="tx2">
                    <a:lumMod val="75000"/>
                  </a:schemeClr>
                </a:solidFill>
                <a:latin typeface="Coiny" panose="02000903060500060000" pitchFamily="2" charset="0"/>
              </a:rPr>
            </a:br>
            <a:endParaRPr lang="en-US" sz="3600" dirty="0">
              <a:solidFill>
                <a:schemeClr val="tx2">
                  <a:lumMod val="75000"/>
                </a:schemeClr>
              </a:solidFill>
              <a:latin typeface="Coiny" panose="02000903060500060000" pitchFamily="2" charset="0"/>
            </a:endParaRPr>
          </a:p>
        </p:txBody>
      </p:sp>
    </p:spTree>
    <p:extLst>
      <p:ext uri="{BB962C8B-B14F-4D97-AF65-F5344CB8AC3E}">
        <p14:creationId xmlns:p14="http://schemas.microsoft.com/office/powerpoint/2010/main" val="187509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xmlns=""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xmlns=""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xmlns=""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xmlns=""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6" name="图形 85">
            <a:extLst>
              <a:ext uri="{FF2B5EF4-FFF2-40B4-BE49-F238E27FC236}">
                <a16:creationId xmlns:a16="http://schemas.microsoft.com/office/drawing/2014/main" xmlns="" id="{C69C4A99-2D7C-4571-9EA7-00C525FF3BE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p15="http://schemas.microsoft.com/office/powerpoint/2012/main" xmlns:mc="http://schemas.openxmlformats.org/markup-compatibility/2006" xmlns:p14="http://schemas.microsoft.com/office/powerpoint/2010/main" xmlns:a14="http://schemas.microsoft.com/office/drawing/2010/main" xmlns:a16="http://schemas.microsoft.com/office/drawing/2014/main" xmlns="" r:embed="rId14"/>
              </a:ext>
            </a:extLst>
          </a:blip>
          <a:stretch>
            <a:fillRect/>
          </a:stretch>
        </p:blipFill>
        <p:spPr>
          <a:xfrm>
            <a:off x="550582" y="164925"/>
            <a:ext cx="1041400" cy="1054100"/>
          </a:xfrm>
          <a:prstGeom prst="rect">
            <a:avLst/>
          </a:prstGeom>
        </p:spPr>
      </p:pic>
      <p:pic>
        <p:nvPicPr>
          <p:cNvPr id="92" name="图片 91">
            <a:extLst>
              <a:ext uri="{FF2B5EF4-FFF2-40B4-BE49-F238E27FC236}">
                <a16:creationId xmlns:a16="http://schemas.microsoft.com/office/drawing/2014/main" xmlns="" id="{2A2FBE75-030C-4AA4-ACCE-AFEA53C24DC4}"/>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135995" y="-518146"/>
            <a:ext cx="9571591" cy="3098033"/>
          </a:xfrm>
          <a:prstGeom prst="rect">
            <a:avLst/>
          </a:prstGeom>
        </p:spPr>
      </p:pic>
      <p:pic>
        <p:nvPicPr>
          <p:cNvPr id="84" name="Picture 5" descr="C:\Users\Administrator\Desktop\小鸟.png">
            <a:extLst>
              <a:ext uri="{FF2B5EF4-FFF2-40B4-BE49-F238E27FC236}">
                <a16:creationId xmlns:a16="http://schemas.microsoft.com/office/drawing/2014/main" xmlns="" id="{ADD208CA-3C01-444E-9CB0-D3777BCF10E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46478" y="465916"/>
            <a:ext cx="5346335" cy="523220"/>
          </a:xfrm>
          <a:prstGeom prst="rect">
            <a:avLst/>
          </a:prstGeom>
        </p:spPr>
        <p:txBody>
          <a:bodyPr wrap="none">
            <a:spAutoFit/>
          </a:bodyPr>
          <a:lstStyle/>
          <a:p>
            <a:r>
              <a:rPr lang="en-US" sz="2800" dirty="0" err="1">
                <a:solidFill>
                  <a:srgbClr val="000000"/>
                </a:solidFill>
                <a:latin typeface="Coiny" panose="02000903060500060000" pitchFamily="2" charset="0"/>
              </a:rPr>
              <a:t>Có</a:t>
            </a:r>
            <a:r>
              <a:rPr lang="en-US" sz="2800" dirty="0">
                <a:solidFill>
                  <a:srgbClr val="000000"/>
                </a:solidFill>
                <a:latin typeface="Coiny" panose="02000903060500060000" pitchFamily="2" charset="0"/>
              </a:rPr>
              <a:t> </a:t>
            </a:r>
            <a:r>
              <a:rPr lang="en-US" sz="2800" dirty="0" err="1">
                <a:solidFill>
                  <a:srgbClr val="000000"/>
                </a:solidFill>
                <a:latin typeface="Coiny" panose="02000903060500060000" pitchFamily="2" charset="0"/>
              </a:rPr>
              <a:t>tiếng</a:t>
            </a:r>
            <a:r>
              <a:rPr lang="en-US" sz="2800" dirty="0">
                <a:solidFill>
                  <a:srgbClr val="000000"/>
                </a:solidFill>
                <a:latin typeface="Coiny" panose="02000903060500060000" pitchFamily="2" charset="0"/>
              </a:rPr>
              <a:t> </a:t>
            </a:r>
            <a:r>
              <a:rPr lang="en-US" sz="2800" dirty="0" err="1">
                <a:solidFill>
                  <a:srgbClr val="000000"/>
                </a:solidFill>
                <a:latin typeface="Coiny" panose="02000903060500060000" pitchFamily="2" charset="0"/>
              </a:rPr>
              <a:t>bắt</a:t>
            </a:r>
            <a:r>
              <a:rPr lang="en-US" sz="2800" dirty="0">
                <a:solidFill>
                  <a:srgbClr val="000000"/>
                </a:solidFill>
                <a:latin typeface="Coiny" panose="02000903060500060000" pitchFamily="2" charset="0"/>
              </a:rPr>
              <a:t> </a:t>
            </a:r>
            <a:r>
              <a:rPr lang="en-US" sz="2800" dirty="0" err="1">
                <a:solidFill>
                  <a:srgbClr val="000000"/>
                </a:solidFill>
                <a:latin typeface="Coiny" panose="02000903060500060000" pitchFamily="2" charset="0"/>
              </a:rPr>
              <a:t>đầu</a:t>
            </a:r>
            <a:r>
              <a:rPr lang="en-US" sz="2800" dirty="0">
                <a:solidFill>
                  <a:srgbClr val="000000"/>
                </a:solidFill>
                <a:latin typeface="Coiny" panose="02000903060500060000" pitchFamily="2" charset="0"/>
              </a:rPr>
              <a:t> </a:t>
            </a:r>
            <a:r>
              <a:rPr lang="en-US" sz="2800" dirty="0" err="1">
                <a:solidFill>
                  <a:srgbClr val="000000"/>
                </a:solidFill>
                <a:latin typeface="Coiny" panose="02000903060500060000" pitchFamily="2" charset="0"/>
              </a:rPr>
              <a:t>bằng</a:t>
            </a:r>
            <a:r>
              <a:rPr lang="en-US" sz="2800" dirty="0">
                <a:solidFill>
                  <a:srgbClr val="000000"/>
                </a:solidFill>
                <a:latin typeface="Coiny" panose="02000903060500060000" pitchFamily="2" charset="0"/>
              </a:rPr>
              <a:t> </a:t>
            </a:r>
            <a:r>
              <a:rPr lang="en-US" sz="2800" dirty="0" err="1">
                <a:solidFill>
                  <a:srgbClr val="000000"/>
                </a:solidFill>
                <a:latin typeface="Coiny" panose="02000903060500060000" pitchFamily="2" charset="0"/>
              </a:rPr>
              <a:t>chữ</a:t>
            </a:r>
            <a:r>
              <a:rPr lang="en-US" sz="2800" dirty="0">
                <a:solidFill>
                  <a:srgbClr val="000000"/>
                </a:solidFill>
                <a:latin typeface="Coiny" panose="02000903060500060000" pitchFamily="2" charset="0"/>
              </a:rPr>
              <a:t> </a:t>
            </a:r>
            <a:r>
              <a:rPr lang="en-US" sz="2800" b="1" dirty="0">
                <a:solidFill>
                  <a:srgbClr val="000000"/>
                </a:solidFill>
                <a:latin typeface="Coiny" panose="02000903060500060000" pitchFamily="2" charset="0"/>
              </a:rPr>
              <a:t>s</a:t>
            </a:r>
            <a:endParaRPr lang="en-US" sz="2800" dirty="0">
              <a:latin typeface="Coiny" panose="02000903060500060000" pitchFamily="2" charset="0"/>
            </a:endParaRPr>
          </a:p>
        </p:txBody>
      </p:sp>
      <p:sp>
        <p:nvSpPr>
          <p:cNvPr id="4" name="Oval Callout 3"/>
          <p:cNvSpPr/>
          <p:nvPr/>
        </p:nvSpPr>
        <p:spPr>
          <a:xfrm>
            <a:off x="6435287" y="2068558"/>
            <a:ext cx="3345953" cy="1927098"/>
          </a:xfrm>
          <a:prstGeom prst="wedgeEllipseCallout">
            <a:avLst>
              <a:gd name="adj1" fmla="val -62533"/>
              <a:gd name="adj2" fmla="val 64477"/>
            </a:avLst>
          </a:prstGeom>
          <a:solidFill>
            <a:schemeClr val="accent2">
              <a:lumMod val="60000"/>
              <a:lumOff val="4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000" dirty="0" err="1" smtClean="0">
                <a:solidFill>
                  <a:schemeClr val="tx2">
                    <a:lumMod val="75000"/>
                  </a:schemeClr>
                </a:solidFill>
                <a:latin typeface="Calibri" panose="020F0502020204030204" pitchFamily="34" charset="0"/>
                <a:cs typeface="Calibri" panose="020F0502020204030204" pitchFamily="34" charset="0"/>
              </a:rPr>
              <a:t>Bác</a:t>
            </a:r>
            <a:r>
              <a:rPr lang="en-US" sz="4000" dirty="0" smtClean="0">
                <a:solidFill>
                  <a:schemeClr val="tx2">
                    <a:lumMod val="75000"/>
                  </a:schemeClr>
                </a:solidFill>
                <a:latin typeface="Calibri" panose="020F0502020204030204" pitchFamily="34" charset="0"/>
                <a:cs typeface="Calibri" panose="020F0502020204030204" pitchFamily="34" charset="0"/>
              </a:rPr>
              <a:t> </a:t>
            </a:r>
            <a:r>
              <a:rPr lang="en-US" sz="4000" dirty="0" err="1" smtClean="0">
                <a:solidFill>
                  <a:srgbClr val="FF0000"/>
                </a:solidFill>
                <a:latin typeface="Calibri" panose="020F0502020204030204" pitchFamily="34" charset="0"/>
                <a:cs typeface="Calibri" panose="020F0502020204030204" pitchFamily="34" charset="0"/>
              </a:rPr>
              <a:t>s</a:t>
            </a:r>
            <a:r>
              <a:rPr lang="en-US" sz="4000" dirty="0" err="1" smtClean="0">
                <a:solidFill>
                  <a:schemeClr val="tx2">
                    <a:lumMod val="75000"/>
                  </a:schemeClr>
                </a:solidFill>
                <a:latin typeface="Calibri" panose="020F0502020204030204" pitchFamily="34" charset="0"/>
                <a:cs typeface="Calibri" panose="020F0502020204030204" pitchFamily="34" charset="0"/>
              </a:rPr>
              <a:t>ĩ</a:t>
            </a:r>
            <a:endParaRPr lang="en-US" sz="4000" dirty="0">
              <a:solidFill>
                <a:schemeClr val="tx2">
                  <a:lumMod val="75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41650" y="3786188"/>
            <a:ext cx="4611401" cy="30718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02360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8" presetClass="emph" presetSubtype="0" repeatCount="2000" fill="hold" grpId="1" nodeType="withEffect">
                                      <p:stCondLst>
                                        <p:cond delay="2100"/>
                                      </p:stCondLst>
                                      <p:childTnLst>
                                        <p:animRot by="21600000">
                                          <p:cBhvr>
                                            <p:cTn id="26" dur="3500" fill="hold"/>
                                            <p:tgtEl>
                                              <p:spTgt spid="80"/>
                                            </p:tgtEl>
                                            <p:attrNameLst>
                                              <p:attrName>r</p:attrName>
                                            </p:attrNameLst>
                                          </p:cBhvr>
                                        </p:animRot>
                                      </p:childTnLst>
                                    </p:cTn>
                                  </p:par>
                                  <p:par>
                                    <p:cTn id="27" presetID="8" presetClass="emph" presetSubtype="0" repeatCount="2000" fill="hold" grpId="1" nodeType="withEffect">
                                      <p:stCondLst>
                                        <p:cond delay="2100"/>
                                      </p:stCondLst>
                                      <p:childTnLst>
                                        <p:animRot by="-21600000">
                                          <p:cBhvr>
                                            <p:cTn id="28" dur="3500" fill="hold"/>
                                            <p:tgtEl>
                                              <p:spTgt spid="82"/>
                                            </p:tgtEl>
                                            <p:attrNameLst>
                                              <p:attrName>r</p:attrName>
                                            </p:attrNameLst>
                                          </p:cBhvr>
                                        </p:animRot>
                                      </p:childTnLst>
                                    </p:cTn>
                                  </p:par>
                                  <p:par>
                                    <p:cTn id="29" presetID="6" presetClass="emph" presetSubtype="0" repeatCount="2000" autoRev="1" fill="hold" grpId="1" nodeType="withEffect">
                                      <p:stCondLst>
                                        <p:cond delay="2100"/>
                                      </p:stCondLst>
                                      <p:childTnLst>
                                        <p:animScale>
                                          <p:cBhvr>
                                            <p:cTn id="30" dur="2000" fill="hold"/>
                                            <p:tgtEl>
                                              <p:spTgt spid="83"/>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2"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8" presetClass="emph" presetSubtype="0" repeatCount="2000" fill="hold" grpId="1" nodeType="withEffect">
                                      <p:stCondLst>
                                        <p:cond delay="2100"/>
                                      </p:stCondLst>
                                      <p:childTnLst>
                                        <p:animRot by="21600000">
                                          <p:cBhvr>
                                            <p:cTn id="26" dur="3500" fill="hold"/>
                                            <p:tgtEl>
                                              <p:spTgt spid="80"/>
                                            </p:tgtEl>
                                            <p:attrNameLst>
                                              <p:attrName>r</p:attrName>
                                            </p:attrNameLst>
                                          </p:cBhvr>
                                        </p:animRot>
                                      </p:childTnLst>
                                    </p:cTn>
                                  </p:par>
                                  <p:par>
                                    <p:cTn id="27" presetID="8" presetClass="emph" presetSubtype="0" repeatCount="2000" fill="hold" grpId="1" nodeType="withEffect">
                                      <p:stCondLst>
                                        <p:cond delay="2100"/>
                                      </p:stCondLst>
                                      <p:childTnLst>
                                        <p:animRot by="-21600000">
                                          <p:cBhvr>
                                            <p:cTn id="28" dur="3500" fill="hold"/>
                                            <p:tgtEl>
                                              <p:spTgt spid="82"/>
                                            </p:tgtEl>
                                            <p:attrNameLst>
                                              <p:attrName>r</p:attrName>
                                            </p:attrNameLst>
                                          </p:cBhvr>
                                        </p:animRot>
                                      </p:childTnLst>
                                    </p:cTn>
                                  </p:par>
                                  <p:par>
                                    <p:cTn id="29" presetID="6" presetClass="emph" presetSubtype="0" repeatCount="2000" autoRev="1" fill="hold" grpId="1" nodeType="withEffect">
                                      <p:stCondLst>
                                        <p:cond delay="2100"/>
                                      </p:stCondLst>
                                      <p:childTnLst>
                                        <p:animScale>
                                          <p:cBhvr>
                                            <p:cTn id="30" dur="2000" fill="hold"/>
                                            <p:tgtEl>
                                              <p:spTgt spid="83"/>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2" grpId="0"/>
          <p:bldP spid="4"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xmlns=""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xmlns=""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xmlns=""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xmlns=""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6" name="图形 85">
            <a:extLst>
              <a:ext uri="{FF2B5EF4-FFF2-40B4-BE49-F238E27FC236}">
                <a16:creationId xmlns:a16="http://schemas.microsoft.com/office/drawing/2014/main" xmlns="" id="{C69C4A99-2D7C-4571-9EA7-00C525FF3BE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p15="http://schemas.microsoft.com/office/powerpoint/2012/main" xmlns:mc="http://schemas.openxmlformats.org/markup-compatibility/2006" xmlns:p14="http://schemas.microsoft.com/office/powerpoint/2010/main" xmlns:a14="http://schemas.microsoft.com/office/drawing/2010/main" xmlns:a16="http://schemas.microsoft.com/office/drawing/2014/main" xmlns="" r:embed="rId14"/>
              </a:ext>
            </a:extLst>
          </a:blip>
          <a:stretch>
            <a:fillRect/>
          </a:stretch>
        </p:blipFill>
        <p:spPr>
          <a:xfrm>
            <a:off x="550582" y="164925"/>
            <a:ext cx="1041400" cy="1054100"/>
          </a:xfrm>
          <a:prstGeom prst="rect">
            <a:avLst/>
          </a:prstGeom>
        </p:spPr>
      </p:pic>
      <p:pic>
        <p:nvPicPr>
          <p:cNvPr id="92" name="图片 91">
            <a:extLst>
              <a:ext uri="{FF2B5EF4-FFF2-40B4-BE49-F238E27FC236}">
                <a16:creationId xmlns:a16="http://schemas.microsoft.com/office/drawing/2014/main" xmlns="" id="{2A2FBE75-030C-4AA4-ACCE-AFEA53C24DC4}"/>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135995" y="-518146"/>
            <a:ext cx="9571591" cy="3098033"/>
          </a:xfrm>
          <a:prstGeom prst="rect">
            <a:avLst/>
          </a:prstGeom>
        </p:spPr>
      </p:pic>
      <p:pic>
        <p:nvPicPr>
          <p:cNvPr id="84" name="Picture 5" descr="C:\Users\Administrator\Desktop\小鸟.png">
            <a:extLst>
              <a:ext uri="{FF2B5EF4-FFF2-40B4-BE49-F238E27FC236}">
                <a16:creationId xmlns:a16="http://schemas.microsoft.com/office/drawing/2014/main" xmlns="" id="{ADD208CA-3C01-444E-9CB0-D3777BCF10E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46478" y="465916"/>
            <a:ext cx="5346335"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Có</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tiếng</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bắt</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đầu</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bằng</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chữ</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lang="en-US" sz="2800" b="1" dirty="0">
                <a:solidFill>
                  <a:srgbClr val="000000"/>
                </a:solidFill>
                <a:latin typeface="Coiny" panose="02000903060500060000" pitchFamily="2" charset="0"/>
              </a:rPr>
              <a:t>x</a:t>
            </a:r>
            <a:endParaRPr kumimoji="0" lang="en-US" sz="28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sp>
        <p:nvSpPr>
          <p:cNvPr id="4" name="Oval Callout 3"/>
          <p:cNvSpPr/>
          <p:nvPr/>
        </p:nvSpPr>
        <p:spPr>
          <a:xfrm>
            <a:off x="6497539" y="2032091"/>
            <a:ext cx="3345953" cy="1927098"/>
          </a:xfrm>
          <a:prstGeom prst="wedgeEllipseCallout">
            <a:avLst>
              <a:gd name="adj1" fmla="val -62533"/>
              <a:gd name="adj2" fmla="val 64477"/>
            </a:avLst>
          </a:prstGeom>
          <a:solidFill>
            <a:schemeClr val="accent2">
              <a:lumMod val="60000"/>
              <a:lumOff val="4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err="1" smtClean="0">
                <a:solidFill>
                  <a:schemeClr val="tx2">
                    <a:lumMod val="75000"/>
                  </a:schemeClr>
                </a:solidFill>
                <a:latin typeface="Calibri" panose="020F0502020204030204" pitchFamily="34" charset="0"/>
                <a:cs typeface="Calibri" panose="020F0502020204030204" pitchFamily="34" charset="0"/>
              </a:rPr>
              <a:t>Thợ</a:t>
            </a:r>
            <a:r>
              <a:rPr lang="en-US" sz="4000" dirty="0" smtClean="0">
                <a:solidFill>
                  <a:schemeClr val="tx2">
                    <a:lumMod val="75000"/>
                  </a:schemeClr>
                </a:solidFill>
                <a:latin typeface="Calibri" panose="020F0502020204030204" pitchFamily="34" charset="0"/>
                <a:cs typeface="Calibri" panose="020F0502020204030204" pitchFamily="34" charset="0"/>
              </a:rPr>
              <a:t> </a:t>
            </a:r>
            <a:r>
              <a:rPr lang="en-US" sz="4000" dirty="0" err="1" smtClean="0">
                <a:solidFill>
                  <a:srgbClr val="FF0000"/>
                </a:solidFill>
                <a:latin typeface="Calibri" panose="020F0502020204030204" pitchFamily="34" charset="0"/>
                <a:cs typeface="Calibri" panose="020F0502020204030204" pitchFamily="34" charset="0"/>
              </a:rPr>
              <a:t>x</a:t>
            </a:r>
            <a:r>
              <a:rPr lang="en-US" sz="4000" dirty="0" err="1" smtClean="0">
                <a:solidFill>
                  <a:schemeClr val="tx2">
                    <a:lumMod val="75000"/>
                  </a:schemeClr>
                </a:solidFill>
                <a:latin typeface="Calibri" panose="020F0502020204030204" pitchFamily="34" charset="0"/>
                <a:cs typeface="Calibri" panose="020F0502020204030204" pitchFamily="34" charset="0"/>
              </a:rPr>
              <a:t>ây</a:t>
            </a:r>
            <a:endParaRPr kumimoji="0" lang="en-US" sz="4000" b="0" i="0" u="none" strike="noStrike" kern="1200" cap="none" spc="0" normalizeH="0" baseline="0" noProof="0" dirty="0">
              <a:ln>
                <a:noFill/>
              </a:ln>
              <a:solidFill>
                <a:schemeClr val="tx2">
                  <a:lumMod val="75000"/>
                </a:schemeClr>
              </a:solidFill>
              <a:effectLst/>
              <a:uLnTx/>
              <a:uFillTx/>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62688" y="3563949"/>
            <a:ext cx="4814867" cy="3205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295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8" presetClass="emph" presetSubtype="0" repeatCount="2000" fill="hold" grpId="1" nodeType="withEffect">
                                      <p:stCondLst>
                                        <p:cond delay="2100"/>
                                      </p:stCondLst>
                                      <p:childTnLst>
                                        <p:animRot by="21600000">
                                          <p:cBhvr>
                                            <p:cTn id="26" dur="3500" fill="hold"/>
                                            <p:tgtEl>
                                              <p:spTgt spid="80"/>
                                            </p:tgtEl>
                                            <p:attrNameLst>
                                              <p:attrName>r</p:attrName>
                                            </p:attrNameLst>
                                          </p:cBhvr>
                                        </p:animRot>
                                      </p:childTnLst>
                                    </p:cTn>
                                  </p:par>
                                  <p:par>
                                    <p:cTn id="27" presetID="8" presetClass="emph" presetSubtype="0" repeatCount="2000" fill="hold" grpId="1" nodeType="withEffect">
                                      <p:stCondLst>
                                        <p:cond delay="2100"/>
                                      </p:stCondLst>
                                      <p:childTnLst>
                                        <p:animRot by="-21600000">
                                          <p:cBhvr>
                                            <p:cTn id="28" dur="3500" fill="hold"/>
                                            <p:tgtEl>
                                              <p:spTgt spid="82"/>
                                            </p:tgtEl>
                                            <p:attrNameLst>
                                              <p:attrName>r</p:attrName>
                                            </p:attrNameLst>
                                          </p:cBhvr>
                                        </p:animRot>
                                      </p:childTnLst>
                                    </p:cTn>
                                  </p:par>
                                  <p:par>
                                    <p:cTn id="29" presetID="6" presetClass="emph" presetSubtype="0" repeatCount="2000" autoRev="1" fill="hold" grpId="1" nodeType="withEffect">
                                      <p:stCondLst>
                                        <p:cond delay="2100"/>
                                      </p:stCondLst>
                                      <p:childTnLst>
                                        <p:animScale>
                                          <p:cBhvr>
                                            <p:cTn id="30" dur="2000" fill="hold"/>
                                            <p:tgtEl>
                                              <p:spTgt spid="83"/>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2"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8" presetClass="emph" presetSubtype="0" repeatCount="2000" fill="hold" grpId="1" nodeType="withEffect">
                                      <p:stCondLst>
                                        <p:cond delay="2100"/>
                                      </p:stCondLst>
                                      <p:childTnLst>
                                        <p:animRot by="21600000">
                                          <p:cBhvr>
                                            <p:cTn id="26" dur="3500" fill="hold"/>
                                            <p:tgtEl>
                                              <p:spTgt spid="80"/>
                                            </p:tgtEl>
                                            <p:attrNameLst>
                                              <p:attrName>r</p:attrName>
                                            </p:attrNameLst>
                                          </p:cBhvr>
                                        </p:animRot>
                                      </p:childTnLst>
                                    </p:cTn>
                                  </p:par>
                                  <p:par>
                                    <p:cTn id="27" presetID="8" presetClass="emph" presetSubtype="0" repeatCount="2000" fill="hold" grpId="1" nodeType="withEffect">
                                      <p:stCondLst>
                                        <p:cond delay="2100"/>
                                      </p:stCondLst>
                                      <p:childTnLst>
                                        <p:animRot by="-21600000">
                                          <p:cBhvr>
                                            <p:cTn id="28" dur="3500" fill="hold"/>
                                            <p:tgtEl>
                                              <p:spTgt spid="82"/>
                                            </p:tgtEl>
                                            <p:attrNameLst>
                                              <p:attrName>r</p:attrName>
                                            </p:attrNameLst>
                                          </p:cBhvr>
                                        </p:animRot>
                                      </p:childTnLst>
                                    </p:cTn>
                                  </p:par>
                                  <p:par>
                                    <p:cTn id="29" presetID="6" presetClass="emph" presetSubtype="0" repeatCount="2000" autoRev="1" fill="hold" grpId="1" nodeType="withEffect">
                                      <p:stCondLst>
                                        <p:cond delay="2100"/>
                                      </p:stCondLst>
                                      <p:childTnLst>
                                        <p:animScale>
                                          <p:cBhvr>
                                            <p:cTn id="30" dur="2000" fill="hold"/>
                                            <p:tgtEl>
                                              <p:spTgt spid="83"/>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2" grpId="0"/>
          <p:bldP spid="4"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xmlns=""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xmlns=""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xmlns=""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xmlns=""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6" name="图形 85">
            <a:extLst>
              <a:ext uri="{FF2B5EF4-FFF2-40B4-BE49-F238E27FC236}">
                <a16:creationId xmlns:a16="http://schemas.microsoft.com/office/drawing/2014/main" xmlns="" id="{C69C4A99-2D7C-4571-9EA7-00C525FF3BE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p15="http://schemas.microsoft.com/office/powerpoint/2012/main" xmlns:mc="http://schemas.openxmlformats.org/markup-compatibility/2006" xmlns:p14="http://schemas.microsoft.com/office/powerpoint/2010/main" xmlns:a14="http://schemas.microsoft.com/office/drawing/2010/main" xmlns:a16="http://schemas.microsoft.com/office/drawing/2014/main" xmlns="" r:embed="rId14"/>
              </a:ext>
            </a:extLst>
          </a:blip>
          <a:stretch>
            <a:fillRect/>
          </a:stretch>
        </p:blipFill>
        <p:spPr>
          <a:xfrm>
            <a:off x="550582" y="164925"/>
            <a:ext cx="1041400" cy="1054100"/>
          </a:xfrm>
          <a:prstGeom prst="rect">
            <a:avLst/>
          </a:prstGeom>
        </p:spPr>
      </p:pic>
      <p:pic>
        <p:nvPicPr>
          <p:cNvPr id="92" name="图片 91">
            <a:extLst>
              <a:ext uri="{FF2B5EF4-FFF2-40B4-BE49-F238E27FC236}">
                <a16:creationId xmlns:a16="http://schemas.microsoft.com/office/drawing/2014/main" xmlns="" id="{2A2FBE75-030C-4AA4-ACCE-AFEA53C24DC4}"/>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135995" y="-518146"/>
            <a:ext cx="9571591" cy="3098033"/>
          </a:xfrm>
          <a:prstGeom prst="rect">
            <a:avLst/>
          </a:prstGeom>
        </p:spPr>
      </p:pic>
      <p:pic>
        <p:nvPicPr>
          <p:cNvPr id="84" name="Picture 5" descr="C:\Users\Administrator\Desktop\小鸟.png">
            <a:extLst>
              <a:ext uri="{FF2B5EF4-FFF2-40B4-BE49-F238E27FC236}">
                <a16:creationId xmlns:a16="http://schemas.microsoft.com/office/drawing/2014/main" xmlns="" id="{ADD208CA-3C01-444E-9CB0-D3777BCF10E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16187" y="562538"/>
            <a:ext cx="5811206"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Có</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tiếng</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bắt</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đầu</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bằng</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chữ</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lang="en-US" sz="2800" b="1" dirty="0" err="1" smtClean="0">
                <a:solidFill>
                  <a:srgbClr val="000000"/>
                </a:solidFill>
                <a:latin typeface="Coiny" panose="02000903060500060000" pitchFamily="2" charset="0"/>
              </a:rPr>
              <a:t>uôc</a:t>
            </a:r>
            <a:endParaRPr kumimoji="0" lang="en-US" sz="28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sp>
        <p:nvSpPr>
          <p:cNvPr id="4" name="Oval Callout 3"/>
          <p:cNvSpPr/>
          <p:nvPr/>
        </p:nvSpPr>
        <p:spPr>
          <a:xfrm>
            <a:off x="6497539" y="2032091"/>
            <a:ext cx="3345953" cy="1927098"/>
          </a:xfrm>
          <a:prstGeom prst="wedgeEllipseCallout">
            <a:avLst>
              <a:gd name="adj1" fmla="val -62533"/>
              <a:gd name="adj2" fmla="val 64477"/>
            </a:avLst>
          </a:prstGeom>
          <a:solidFill>
            <a:schemeClr val="accent2">
              <a:lumMod val="60000"/>
              <a:lumOff val="4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chemeClr val="tx2">
                    <a:lumMod val="75000"/>
                  </a:schemeClr>
                </a:solidFill>
                <a:effectLst/>
                <a:uLnTx/>
                <a:uFillTx/>
                <a:latin typeface="Calibri" panose="020F0502020204030204" pitchFamily="34" charset="0"/>
                <a:cs typeface="Calibri" panose="020F0502020204030204" pitchFamily="34" charset="0"/>
              </a:rPr>
              <a:t>Thầy</a:t>
            </a:r>
            <a:r>
              <a:rPr kumimoji="0" lang="en-US" sz="4000" b="0" i="0" u="none" strike="noStrike" kern="1200" cap="none" spc="0" normalizeH="0" noProof="0" dirty="0" smtClean="0">
                <a:ln>
                  <a:noFill/>
                </a:ln>
                <a:solidFill>
                  <a:schemeClr val="tx2">
                    <a:lumMod val="75000"/>
                  </a:scheme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smtClean="0">
                <a:ln>
                  <a:noFill/>
                </a:ln>
                <a:solidFill>
                  <a:schemeClr val="tx2">
                    <a:lumMod val="75000"/>
                  </a:schemeClr>
                </a:solidFill>
                <a:effectLst/>
                <a:uLnTx/>
                <a:uFillTx/>
                <a:latin typeface="Calibri" panose="020F0502020204030204" pitchFamily="34" charset="0"/>
                <a:cs typeface="Calibri" panose="020F0502020204030204" pitchFamily="34" charset="0"/>
              </a:rPr>
              <a:t>th</a:t>
            </a:r>
            <a:r>
              <a:rPr kumimoji="0" lang="en-US" sz="4000" b="0" i="0" u="none" strike="noStrike" kern="1200" cap="none" spc="0" normalizeH="0" noProof="0" dirty="0" err="1" smtClean="0">
                <a:ln>
                  <a:noFill/>
                </a:ln>
                <a:solidFill>
                  <a:srgbClr val="FF0000"/>
                </a:solidFill>
                <a:effectLst/>
                <a:uLnTx/>
                <a:uFillTx/>
                <a:latin typeface="Calibri" panose="020F0502020204030204" pitchFamily="34" charset="0"/>
                <a:cs typeface="Calibri" panose="020F0502020204030204" pitchFamily="34" charset="0"/>
              </a:rPr>
              <a:t>uốc</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72216" y="3338035"/>
            <a:ext cx="5005339" cy="3334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405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8" presetClass="emph" presetSubtype="0" repeatCount="2000" fill="hold" grpId="1" nodeType="withEffect">
                                      <p:stCondLst>
                                        <p:cond delay="2100"/>
                                      </p:stCondLst>
                                      <p:childTnLst>
                                        <p:animRot by="21600000">
                                          <p:cBhvr>
                                            <p:cTn id="26" dur="3500" fill="hold"/>
                                            <p:tgtEl>
                                              <p:spTgt spid="80"/>
                                            </p:tgtEl>
                                            <p:attrNameLst>
                                              <p:attrName>r</p:attrName>
                                            </p:attrNameLst>
                                          </p:cBhvr>
                                        </p:animRot>
                                      </p:childTnLst>
                                    </p:cTn>
                                  </p:par>
                                  <p:par>
                                    <p:cTn id="27" presetID="8" presetClass="emph" presetSubtype="0" repeatCount="2000" fill="hold" grpId="1" nodeType="withEffect">
                                      <p:stCondLst>
                                        <p:cond delay="2100"/>
                                      </p:stCondLst>
                                      <p:childTnLst>
                                        <p:animRot by="-21600000">
                                          <p:cBhvr>
                                            <p:cTn id="28" dur="3500" fill="hold"/>
                                            <p:tgtEl>
                                              <p:spTgt spid="82"/>
                                            </p:tgtEl>
                                            <p:attrNameLst>
                                              <p:attrName>r</p:attrName>
                                            </p:attrNameLst>
                                          </p:cBhvr>
                                        </p:animRot>
                                      </p:childTnLst>
                                    </p:cTn>
                                  </p:par>
                                  <p:par>
                                    <p:cTn id="29" presetID="6" presetClass="emph" presetSubtype="0" repeatCount="2000" autoRev="1" fill="hold" grpId="1" nodeType="withEffect">
                                      <p:stCondLst>
                                        <p:cond delay="2100"/>
                                      </p:stCondLst>
                                      <p:childTnLst>
                                        <p:animScale>
                                          <p:cBhvr>
                                            <p:cTn id="30" dur="2000" fill="hold"/>
                                            <p:tgtEl>
                                              <p:spTgt spid="83"/>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80">
                                              <p:stCondLst>
                                                <p:cond delay="0"/>
                                              </p:stCondLst>
                                            </p:cTn>
                                            <p:tgtEl>
                                              <p:spTgt spid="5"/>
                                            </p:tgtEl>
                                          </p:cBhvr>
                                        </p:animEffect>
                                        <p:anim calcmode="lin" valueType="num">
                                          <p:cBhvr>
                                            <p:cTn id="4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8" dur="26">
                                              <p:stCondLst>
                                                <p:cond delay="650"/>
                                              </p:stCondLst>
                                            </p:cTn>
                                            <p:tgtEl>
                                              <p:spTgt spid="5"/>
                                            </p:tgtEl>
                                          </p:cBhvr>
                                          <p:to x="100000" y="60000"/>
                                        </p:animScale>
                                        <p:animScale>
                                          <p:cBhvr>
                                            <p:cTn id="49" dur="166" decel="50000">
                                              <p:stCondLst>
                                                <p:cond delay="676"/>
                                              </p:stCondLst>
                                            </p:cTn>
                                            <p:tgtEl>
                                              <p:spTgt spid="5"/>
                                            </p:tgtEl>
                                          </p:cBhvr>
                                          <p:to x="100000" y="100000"/>
                                        </p:animScale>
                                        <p:animScale>
                                          <p:cBhvr>
                                            <p:cTn id="50" dur="26">
                                              <p:stCondLst>
                                                <p:cond delay="1312"/>
                                              </p:stCondLst>
                                            </p:cTn>
                                            <p:tgtEl>
                                              <p:spTgt spid="5"/>
                                            </p:tgtEl>
                                          </p:cBhvr>
                                          <p:to x="100000" y="80000"/>
                                        </p:animScale>
                                        <p:animScale>
                                          <p:cBhvr>
                                            <p:cTn id="51" dur="166" decel="50000">
                                              <p:stCondLst>
                                                <p:cond delay="1338"/>
                                              </p:stCondLst>
                                            </p:cTn>
                                            <p:tgtEl>
                                              <p:spTgt spid="5"/>
                                            </p:tgtEl>
                                          </p:cBhvr>
                                          <p:to x="100000" y="100000"/>
                                        </p:animScale>
                                        <p:animScale>
                                          <p:cBhvr>
                                            <p:cTn id="52" dur="26">
                                              <p:stCondLst>
                                                <p:cond delay="1642"/>
                                              </p:stCondLst>
                                            </p:cTn>
                                            <p:tgtEl>
                                              <p:spTgt spid="5"/>
                                            </p:tgtEl>
                                          </p:cBhvr>
                                          <p:to x="100000" y="90000"/>
                                        </p:animScale>
                                        <p:animScale>
                                          <p:cBhvr>
                                            <p:cTn id="53" dur="166" decel="50000">
                                              <p:stCondLst>
                                                <p:cond delay="1668"/>
                                              </p:stCondLst>
                                            </p:cTn>
                                            <p:tgtEl>
                                              <p:spTgt spid="5"/>
                                            </p:tgtEl>
                                          </p:cBhvr>
                                          <p:to x="100000" y="100000"/>
                                        </p:animScale>
                                        <p:animScale>
                                          <p:cBhvr>
                                            <p:cTn id="54" dur="26">
                                              <p:stCondLst>
                                                <p:cond delay="1808"/>
                                              </p:stCondLst>
                                            </p:cTn>
                                            <p:tgtEl>
                                              <p:spTgt spid="5"/>
                                            </p:tgtEl>
                                          </p:cBhvr>
                                          <p:to x="100000" y="95000"/>
                                        </p:animScale>
                                        <p:animScale>
                                          <p:cBhvr>
                                            <p:cTn id="55" dur="166" decel="50000">
                                              <p:stCondLst>
                                                <p:cond delay="1834"/>
                                              </p:stCondLst>
                                            </p:cTn>
                                            <p:tgtEl>
                                              <p:spTgt spid="5"/>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2"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8" presetClass="emph" presetSubtype="0" repeatCount="2000" fill="hold" grpId="1" nodeType="withEffect">
                                      <p:stCondLst>
                                        <p:cond delay="2100"/>
                                      </p:stCondLst>
                                      <p:childTnLst>
                                        <p:animRot by="21600000">
                                          <p:cBhvr>
                                            <p:cTn id="26" dur="3500" fill="hold"/>
                                            <p:tgtEl>
                                              <p:spTgt spid="80"/>
                                            </p:tgtEl>
                                            <p:attrNameLst>
                                              <p:attrName>r</p:attrName>
                                            </p:attrNameLst>
                                          </p:cBhvr>
                                        </p:animRot>
                                      </p:childTnLst>
                                    </p:cTn>
                                  </p:par>
                                  <p:par>
                                    <p:cTn id="27" presetID="8" presetClass="emph" presetSubtype="0" repeatCount="2000" fill="hold" grpId="1" nodeType="withEffect">
                                      <p:stCondLst>
                                        <p:cond delay="2100"/>
                                      </p:stCondLst>
                                      <p:childTnLst>
                                        <p:animRot by="-21600000">
                                          <p:cBhvr>
                                            <p:cTn id="28" dur="3500" fill="hold"/>
                                            <p:tgtEl>
                                              <p:spTgt spid="82"/>
                                            </p:tgtEl>
                                            <p:attrNameLst>
                                              <p:attrName>r</p:attrName>
                                            </p:attrNameLst>
                                          </p:cBhvr>
                                        </p:animRot>
                                      </p:childTnLst>
                                    </p:cTn>
                                  </p:par>
                                  <p:par>
                                    <p:cTn id="29" presetID="6" presetClass="emph" presetSubtype="0" repeatCount="2000" autoRev="1" fill="hold" grpId="1" nodeType="withEffect">
                                      <p:stCondLst>
                                        <p:cond delay="2100"/>
                                      </p:stCondLst>
                                      <p:childTnLst>
                                        <p:animScale>
                                          <p:cBhvr>
                                            <p:cTn id="30" dur="2000" fill="hold"/>
                                            <p:tgtEl>
                                              <p:spTgt spid="83"/>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80">
                                              <p:stCondLst>
                                                <p:cond delay="0"/>
                                              </p:stCondLst>
                                            </p:cTn>
                                            <p:tgtEl>
                                              <p:spTgt spid="5"/>
                                            </p:tgtEl>
                                          </p:cBhvr>
                                        </p:animEffect>
                                        <p:anim calcmode="lin" valueType="num">
                                          <p:cBhvr>
                                            <p:cTn id="4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8" dur="26">
                                              <p:stCondLst>
                                                <p:cond delay="650"/>
                                              </p:stCondLst>
                                            </p:cTn>
                                            <p:tgtEl>
                                              <p:spTgt spid="5"/>
                                            </p:tgtEl>
                                          </p:cBhvr>
                                          <p:to x="100000" y="60000"/>
                                        </p:animScale>
                                        <p:animScale>
                                          <p:cBhvr>
                                            <p:cTn id="49" dur="166" decel="50000">
                                              <p:stCondLst>
                                                <p:cond delay="676"/>
                                              </p:stCondLst>
                                            </p:cTn>
                                            <p:tgtEl>
                                              <p:spTgt spid="5"/>
                                            </p:tgtEl>
                                          </p:cBhvr>
                                          <p:to x="100000" y="100000"/>
                                        </p:animScale>
                                        <p:animScale>
                                          <p:cBhvr>
                                            <p:cTn id="50" dur="26">
                                              <p:stCondLst>
                                                <p:cond delay="1312"/>
                                              </p:stCondLst>
                                            </p:cTn>
                                            <p:tgtEl>
                                              <p:spTgt spid="5"/>
                                            </p:tgtEl>
                                          </p:cBhvr>
                                          <p:to x="100000" y="80000"/>
                                        </p:animScale>
                                        <p:animScale>
                                          <p:cBhvr>
                                            <p:cTn id="51" dur="166" decel="50000">
                                              <p:stCondLst>
                                                <p:cond delay="1338"/>
                                              </p:stCondLst>
                                            </p:cTn>
                                            <p:tgtEl>
                                              <p:spTgt spid="5"/>
                                            </p:tgtEl>
                                          </p:cBhvr>
                                          <p:to x="100000" y="100000"/>
                                        </p:animScale>
                                        <p:animScale>
                                          <p:cBhvr>
                                            <p:cTn id="52" dur="26">
                                              <p:stCondLst>
                                                <p:cond delay="1642"/>
                                              </p:stCondLst>
                                            </p:cTn>
                                            <p:tgtEl>
                                              <p:spTgt spid="5"/>
                                            </p:tgtEl>
                                          </p:cBhvr>
                                          <p:to x="100000" y="90000"/>
                                        </p:animScale>
                                        <p:animScale>
                                          <p:cBhvr>
                                            <p:cTn id="53" dur="166" decel="50000">
                                              <p:stCondLst>
                                                <p:cond delay="1668"/>
                                              </p:stCondLst>
                                            </p:cTn>
                                            <p:tgtEl>
                                              <p:spTgt spid="5"/>
                                            </p:tgtEl>
                                          </p:cBhvr>
                                          <p:to x="100000" y="100000"/>
                                        </p:animScale>
                                        <p:animScale>
                                          <p:cBhvr>
                                            <p:cTn id="54" dur="26">
                                              <p:stCondLst>
                                                <p:cond delay="1808"/>
                                              </p:stCondLst>
                                            </p:cTn>
                                            <p:tgtEl>
                                              <p:spTgt spid="5"/>
                                            </p:tgtEl>
                                          </p:cBhvr>
                                          <p:to x="100000" y="95000"/>
                                        </p:animScale>
                                        <p:animScale>
                                          <p:cBhvr>
                                            <p:cTn id="55" dur="166" decel="50000">
                                              <p:stCondLst>
                                                <p:cond delay="1834"/>
                                              </p:stCondLst>
                                            </p:cTn>
                                            <p:tgtEl>
                                              <p:spTgt spid="5"/>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2" grpId="0"/>
          <p:bldP spid="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921E7E8-ECD7-4093-B9C3-BD03E759C43A}"/>
              </a:ext>
            </a:extLst>
          </p:cNvPr>
          <p:cNvPicPr>
            <a:picLocks noChangeAspect="1"/>
          </p:cNvPicPr>
          <p:nvPr/>
        </p:nvPicPr>
        <p:blipFill rotWithShape="1">
          <a:blip r:embed="rId3">
            <a:extLst>
              <a:ext uri="{28A0092B-C50C-407E-A947-70E740481C1C}">
                <a14:useLocalDpi xmlns:a14="http://schemas.microsoft.com/office/drawing/2010/main" val="0"/>
              </a:ext>
            </a:extLst>
          </a:blip>
          <a:srcRect t="12880" b="65520"/>
          <a:stretch/>
        </p:blipFill>
        <p:spPr>
          <a:xfrm>
            <a:off x="0" y="0"/>
            <a:ext cx="12192000" cy="6858000"/>
          </a:xfrm>
          <a:prstGeom prst="rect">
            <a:avLst/>
          </a:prstGeom>
        </p:spPr>
      </p:pic>
      <p:pic>
        <p:nvPicPr>
          <p:cNvPr id="4" name="图片 71">
            <a:extLst>
              <a:ext uri="{FF2B5EF4-FFF2-40B4-BE49-F238E27FC236}">
                <a16:creationId xmlns:a16="http://schemas.microsoft.com/office/drawing/2014/main" xmlns="" id="{2143E41C-32C1-4410-B79C-092861AD16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flipH="1">
            <a:off x="700785" y="1440993"/>
            <a:ext cx="4574163" cy="5271722"/>
          </a:xfrm>
          <a:prstGeom prst="rect">
            <a:avLst/>
          </a:prstGeom>
        </p:spPr>
      </p:pic>
      <p:pic>
        <p:nvPicPr>
          <p:cNvPr id="5" name="PA_图片 4">
            <a:extLst>
              <a:ext uri="{FF2B5EF4-FFF2-40B4-BE49-F238E27FC236}">
                <a16:creationId xmlns:a16="http://schemas.microsoft.com/office/drawing/2014/main" xmlns="" id="{939A30C1-519B-4727-9599-ACE19821D414}"/>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4680356" y="1820711"/>
            <a:ext cx="6172873" cy="4892004"/>
          </a:xfrm>
          <a:prstGeom prst="rect">
            <a:avLst/>
          </a:prstGeom>
        </p:spPr>
      </p:pic>
      <p:sp>
        <p:nvSpPr>
          <p:cNvPr id="6" name="Google Shape;113;p5"/>
          <p:cNvSpPr txBox="1"/>
          <p:nvPr/>
        </p:nvSpPr>
        <p:spPr>
          <a:xfrm>
            <a:off x="6326632" y="3136632"/>
            <a:ext cx="288032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smtClean="0">
                <a:solidFill>
                  <a:schemeClr val="accent5">
                    <a:lumMod val="50000"/>
                  </a:schemeClr>
                </a:solidFill>
                <a:latin typeface="Coiny" panose="02000903060500060000" pitchFamily="2" charset="0"/>
                <a:ea typeface="Times New Roman"/>
                <a:cs typeface="Times New Roman"/>
                <a:sym typeface="Times New Roman"/>
              </a:rPr>
              <a:t>Nghe</a:t>
            </a:r>
            <a:r>
              <a:rPr lang="en-US" sz="3600" b="1" dirty="0" smtClean="0">
                <a:solidFill>
                  <a:schemeClr val="accent5">
                    <a:lumMod val="50000"/>
                  </a:schemeClr>
                </a:solidFill>
                <a:latin typeface="Coiny" panose="02000903060500060000" pitchFamily="2" charset="0"/>
                <a:ea typeface="Times New Roman"/>
                <a:cs typeface="Times New Roman"/>
                <a:sym typeface="Times New Roman"/>
              </a:rPr>
              <a:t> – </a:t>
            </a:r>
            <a:r>
              <a:rPr lang="en-US" sz="3600" b="1" dirty="0" err="1" smtClean="0">
                <a:solidFill>
                  <a:schemeClr val="accent5">
                    <a:lumMod val="50000"/>
                  </a:schemeClr>
                </a:solidFill>
                <a:latin typeface="Coiny" panose="02000903060500060000" pitchFamily="2" charset="0"/>
                <a:ea typeface="Times New Roman"/>
                <a:cs typeface="Times New Roman"/>
                <a:sym typeface="Times New Roman"/>
              </a:rPr>
              <a:t>viết</a:t>
            </a:r>
            <a:endParaRPr sz="3600" b="1" dirty="0">
              <a:solidFill>
                <a:schemeClr val="accent5">
                  <a:lumMod val="50000"/>
                </a:schemeClr>
              </a:solidFill>
              <a:latin typeface="Coiny" panose="02000903060500060000" pitchFamily="2" charset="0"/>
              <a:ea typeface="Times New Roman"/>
              <a:cs typeface="Times New Roman"/>
              <a:sym typeface="Times New Roman"/>
            </a:endParaRPr>
          </a:p>
        </p:txBody>
      </p:sp>
      <p:sp>
        <p:nvSpPr>
          <p:cNvPr id="7" name="Rectangle 6"/>
          <p:cNvSpPr/>
          <p:nvPr/>
        </p:nvSpPr>
        <p:spPr>
          <a:xfrm>
            <a:off x="5487962" y="4242255"/>
            <a:ext cx="4557659" cy="707886"/>
          </a:xfrm>
          <a:prstGeom prst="rect">
            <a:avLst/>
          </a:prstGeom>
        </p:spPr>
        <p:txBody>
          <a:bodyPr wrap="none">
            <a:spAutoFit/>
          </a:bodyPr>
          <a:lstStyle/>
          <a:p>
            <a:pPr lvl="0" algn="ctr" defTabSz="914400">
              <a:buClr>
                <a:srgbClr val="000000"/>
              </a:buClr>
            </a:pPr>
            <a:r>
              <a:rPr lang="en-US" sz="4000" kern="0" dirty="0" err="1">
                <a:solidFill>
                  <a:schemeClr val="accent1">
                    <a:lumMod val="75000"/>
                  </a:schemeClr>
                </a:solidFill>
                <a:latin typeface="Coiny" panose="02000903060500060000" pitchFamily="2" charset="0"/>
                <a:cs typeface="Arial"/>
                <a:sym typeface="Arial"/>
              </a:rPr>
              <a:t>Vượt</a:t>
            </a:r>
            <a:r>
              <a:rPr lang="en-US" sz="4000" kern="0" dirty="0">
                <a:solidFill>
                  <a:schemeClr val="accent1">
                    <a:lumMod val="75000"/>
                  </a:schemeClr>
                </a:solidFill>
                <a:latin typeface="Coiny" panose="02000903060500060000" pitchFamily="2" charset="0"/>
                <a:cs typeface="Arial"/>
                <a:sym typeface="Arial"/>
              </a:rPr>
              <a:t> qua </a:t>
            </a:r>
            <a:r>
              <a:rPr lang="en-US" sz="4000" kern="0" dirty="0" err="1">
                <a:solidFill>
                  <a:schemeClr val="accent1">
                    <a:lumMod val="75000"/>
                  </a:schemeClr>
                </a:solidFill>
                <a:latin typeface="Coiny" panose="02000903060500060000" pitchFamily="2" charset="0"/>
                <a:cs typeface="Arial"/>
                <a:sym typeface="Arial"/>
              </a:rPr>
              <a:t>lốc</a:t>
            </a:r>
            <a:r>
              <a:rPr lang="en-US" sz="4000" kern="0" dirty="0">
                <a:solidFill>
                  <a:schemeClr val="accent1">
                    <a:lumMod val="75000"/>
                  </a:schemeClr>
                </a:solidFill>
                <a:latin typeface="Coiny" panose="02000903060500060000" pitchFamily="2" charset="0"/>
                <a:cs typeface="Arial"/>
                <a:sym typeface="Arial"/>
              </a:rPr>
              <a:t> </a:t>
            </a:r>
            <a:r>
              <a:rPr lang="en-US" sz="4000" kern="0" dirty="0" err="1">
                <a:solidFill>
                  <a:schemeClr val="accent1">
                    <a:lumMod val="75000"/>
                  </a:schemeClr>
                </a:solidFill>
                <a:latin typeface="Coiny" panose="02000903060500060000" pitchFamily="2" charset="0"/>
                <a:cs typeface="Arial"/>
                <a:sym typeface="Arial"/>
              </a:rPr>
              <a:t>dữ</a:t>
            </a:r>
            <a:endParaRPr lang="en-US" sz="4000" kern="0" dirty="0">
              <a:solidFill>
                <a:schemeClr val="accent1">
                  <a:lumMod val="75000"/>
                </a:schemeClr>
              </a:solidFill>
              <a:latin typeface="Coiny" panose="02000903060500060000" pitchFamily="2" charset="0"/>
              <a:cs typeface="Arial"/>
              <a:sym typeface="Arial"/>
            </a:endParaRPr>
          </a:p>
        </p:txBody>
      </p:sp>
    </p:spTree>
    <p:extLst>
      <p:ext uri="{BB962C8B-B14F-4D97-AF65-F5344CB8AC3E}">
        <p14:creationId xmlns:p14="http://schemas.microsoft.com/office/powerpoint/2010/main" val="2894521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xmlns=""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xmlns=""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xmlns=""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xmlns=""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6" name="图形 85">
            <a:extLst>
              <a:ext uri="{FF2B5EF4-FFF2-40B4-BE49-F238E27FC236}">
                <a16:creationId xmlns:a16="http://schemas.microsoft.com/office/drawing/2014/main" xmlns="" id="{C69C4A99-2D7C-4571-9EA7-00C525FF3BE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p15="http://schemas.microsoft.com/office/powerpoint/2012/main" xmlns:mc="http://schemas.openxmlformats.org/markup-compatibility/2006" xmlns:p14="http://schemas.microsoft.com/office/powerpoint/2010/main" xmlns:a14="http://schemas.microsoft.com/office/drawing/2010/main" xmlns:a16="http://schemas.microsoft.com/office/drawing/2014/main" xmlns="" r:embed="rId14"/>
              </a:ext>
            </a:extLst>
          </a:blip>
          <a:stretch>
            <a:fillRect/>
          </a:stretch>
        </p:blipFill>
        <p:spPr>
          <a:xfrm>
            <a:off x="550582" y="164925"/>
            <a:ext cx="1041400" cy="1054100"/>
          </a:xfrm>
          <a:prstGeom prst="rect">
            <a:avLst/>
          </a:prstGeom>
        </p:spPr>
      </p:pic>
      <p:pic>
        <p:nvPicPr>
          <p:cNvPr id="92" name="图片 91">
            <a:extLst>
              <a:ext uri="{FF2B5EF4-FFF2-40B4-BE49-F238E27FC236}">
                <a16:creationId xmlns:a16="http://schemas.microsoft.com/office/drawing/2014/main" xmlns="" id="{2A2FBE75-030C-4AA4-ACCE-AFEA53C24DC4}"/>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135995" y="-518146"/>
            <a:ext cx="9571591" cy="3098033"/>
          </a:xfrm>
          <a:prstGeom prst="rect">
            <a:avLst/>
          </a:prstGeom>
        </p:spPr>
      </p:pic>
      <p:pic>
        <p:nvPicPr>
          <p:cNvPr id="84" name="Picture 5" descr="C:\Users\Administrator\Desktop\小鸟.png">
            <a:extLst>
              <a:ext uri="{FF2B5EF4-FFF2-40B4-BE49-F238E27FC236}">
                <a16:creationId xmlns:a16="http://schemas.microsoft.com/office/drawing/2014/main" xmlns="" id="{ADD208CA-3C01-444E-9CB0-D3777BCF10E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16187" y="562538"/>
            <a:ext cx="5774338"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Có</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tiếng</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bắt</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đầu</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bằng</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a:ln>
                  <a:noFill/>
                </a:ln>
                <a:solidFill>
                  <a:srgbClr val="000000"/>
                </a:solidFill>
                <a:effectLst/>
                <a:uLnTx/>
                <a:uFillTx/>
                <a:latin typeface="Coiny" panose="02000903060500060000" pitchFamily="2" charset="0"/>
                <a:cs typeface="+mn-cs"/>
              </a:rPr>
              <a:t>chữ</a:t>
            </a: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mn-cs"/>
              </a:rPr>
              <a:t> </a:t>
            </a:r>
            <a:r>
              <a:rPr kumimoji="0" lang="en-US" sz="2800" b="0" i="0" u="none" strike="noStrike" kern="1200" cap="none" spc="0" normalizeH="0" baseline="0" noProof="0" dirty="0" err="1" smtClean="0">
                <a:ln>
                  <a:noFill/>
                </a:ln>
                <a:solidFill>
                  <a:srgbClr val="000000"/>
                </a:solidFill>
                <a:effectLst/>
                <a:uLnTx/>
                <a:uFillTx/>
                <a:latin typeface="Coiny" panose="02000903060500060000" pitchFamily="2" charset="0"/>
                <a:cs typeface="+mn-cs"/>
              </a:rPr>
              <a:t>uôt</a:t>
            </a:r>
            <a:endParaRPr kumimoji="0" lang="en-US" sz="28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sp>
        <p:nvSpPr>
          <p:cNvPr id="4" name="Oval Callout 3"/>
          <p:cNvSpPr/>
          <p:nvPr/>
        </p:nvSpPr>
        <p:spPr>
          <a:xfrm>
            <a:off x="6638393" y="2032091"/>
            <a:ext cx="3345953" cy="1927098"/>
          </a:xfrm>
          <a:prstGeom prst="wedgeEllipseCallout">
            <a:avLst>
              <a:gd name="adj1" fmla="val -62533"/>
              <a:gd name="adj2" fmla="val 64477"/>
            </a:avLst>
          </a:prstGeom>
          <a:solidFill>
            <a:schemeClr val="accent2">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chemeClr val="tx2">
                    <a:lumMod val="75000"/>
                  </a:schemeClr>
                </a:solidFill>
                <a:effectLst/>
                <a:uLnTx/>
                <a:uFillTx/>
                <a:latin typeface="Calibri" panose="020F0502020204030204" pitchFamily="34" charset="0"/>
                <a:cs typeface="Calibri" panose="020F0502020204030204" pitchFamily="34" charset="0"/>
              </a:rPr>
              <a:t>T</a:t>
            </a:r>
            <a:r>
              <a:rPr kumimoji="0" lang="en-US" sz="4000" b="0" i="0" u="none" strike="noStrike" kern="1200" cap="none" spc="0" normalizeH="0" baseline="0" noProof="0" dirty="0" err="1" smtClean="0">
                <a:ln>
                  <a:noFill/>
                </a:ln>
                <a:solidFill>
                  <a:srgbClr val="FF0000"/>
                </a:solidFill>
                <a:effectLst/>
                <a:uLnTx/>
                <a:uFillTx/>
                <a:latin typeface="Calibri" panose="020F0502020204030204" pitchFamily="34" charset="0"/>
                <a:cs typeface="Calibri" panose="020F0502020204030204" pitchFamily="34" charset="0"/>
              </a:rPr>
              <a:t>uốt</a:t>
            </a:r>
            <a:r>
              <a:rPr kumimoji="0" lang="en-US" sz="4000" b="0" i="0" u="none" strike="noStrike" kern="1200" cap="none" spc="0" normalizeH="0" noProof="0" dirty="0" smtClean="0">
                <a:ln>
                  <a:noFill/>
                </a:ln>
                <a:solidFill>
                  <a:schemeClr val="tx2">
                    <a:lumMod val="75000"/>
                  </a:scheme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smtClean="0">
                <a:ln>
                  <a:noFill/>
                </a:ln>
                <a:solidFill>
                  <a:schemeClr val="tx2">
                    <a:lumMod val="75000"/>
                  </a:schemeClr>
                </a:solidFill>
                <a:effectLst/>
                <a:uLnTx/>
                <a:uFillTx/>
                <a:latin typeface="Calibri" panose="020F0502020204030204" pitchFamily="34" charset="0"/>
                <a:cs typeface="Calibri" panose="020F0502020204030204" pitchFamily="34" charset="0"/>
              </a:rPr>
              <a:t>lúa</a:t>
            </a:r>
            <a:endParaRPr kumimoji="0" lang="en-US" sz="4000" b="0" i="0" u="none" strike="noStrike" kern="1200" cap="none" spc="0" normalizeH="0" baseline="0" noProof="0" dirty="0">
              <a:ln>
                <a:noFill/>
              </a:ln>
              <a:solidFill>
                <a:schemeClr val="tx2">
                  <a:lumMod val="75000"/>
                </a:schemeClr>
              </a:solidFill>
              <a:effectLst/>
              <a:uLnTx/>
              <a:uFillTx/>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0755" y="3476625"/>
            <a:ext cx="4876800" cy="3143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8488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8" presetClass="emph" presetSubtype="0" repeatCount="2000" fill="hold" grpId="1" nodeType="withEffect">
                                      <p:stCondLst>
                                        <p:cond delay="7000"/>
                                      </p:stCondLst>
                                      <p:childTnLst>
                                        <p:animRot by="21600000">
                                          <p:cBhvr>
                                            <p:cTn id="26" dur="3500" fill="hold"/>
                                            <p:tgtEl>
                                              <p:spTgt spid="8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3" grpId="0" animBg="1"/>
          <p:bldP spid="2"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8" presetClass="emph" presetSubtype="0" repeatCount="2000" fill="hold" grpId="1" nodeType="withEffect">
                                      <p:stCondLst>
                                        <p:cond delay="7000"/>
                                      </p:stCondLst>
                                      <p:childTnLst>
                                        <p:animRot by="21600000">
                                          <p:cBhvr>
                                            <p:cTn id="26" dur="3500" fill="hold"/>
                                            <p:tgtEl>
                                              <p:spTgt spid="8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3" grpId="0" animBg="1"/>
          <p:bldP spid="2" grpId="0"/>
          <p:bldP spid="4"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07D595A-6881-4778-8778-C07971DFEA4E}"/>
              </a:ext>
            </a:extLst>
          </p:cNvPr>
          <p:cNvPicPr>
            <a:picLocks noChangeAspect="1"/>
          </p:cNvPicPr>
          <p:nvPr/>
        </p:nvPicPr>
        <p:blipFill rotWithShape="1">
          <a:blip r:embed="rId2">
            <a:extLst>
              <a:ext uri="{28A0092B-C50C-407E-A947-70E740481C1C}">
                <a14:useLocalDpi xmlns:a14="http://schemas.microsoft.com/office/drawing/2010/main" val="0"/>
              </a:ext>
            </a:extLst>
          </a:blip>
          <a:srcRect t="59152" b="19248"/>
          <a:stretch/>
        </p:blipFill>
        <p:spPr>
          <a:xfrm>
            <a:off x="0" y="0"/>
            <a:ext cx="12192000" cy="6858000"/>
          </a:xfrm>
          <a:prstGeom prst="rect">
            <a:avLst/>
          </a:prstGeom>
        </p:spPr>
      </p:pic>
      <p:sp>
        <p:nvSpPr>
          <p:cNvPr id="4" name="Freeform: Shape 24">
            <a:extLst>
              <a:ext uri="{FF2B5EF4-FFF2-40B4-BE49-F238E27FC236}">
                <a16:creationId xmlns:a16="http://schemas.microsoft.com/office/drawing/2014/main" xmlns="" id="{E028DFA4-60E1-4A92-A518-6C6BEEB87050}"/>
              </a:ext>
            </a:extLst>
          </p:cNvPr>
          <p:cNvSpPr/>
          <p:nvPr/>
        </p:nvSpPr>
        <p:spPr>
          <a:xfrm>
            <a:off x="2160309" y="1213991"/>
            <a:ext cx="8367534" cy="4430017"/>
          </a:xfrm>
          <a:prstGeom prst="roundRect">
            <a:avLst/>
          </a:prstGeom>
          <a:solidFill>
            <a:schemeClr val="bg1"/>
          </a:solidFill>
          <a:ln>
            <a:noFill/>
          </a:ln>
          <a:effectLst>
            <a:outerShdw blurRad="1270000" dist="9144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chemeClr val="accent1">
                    <a:lumMod val="50000"/>
                  </a:schemeClr>
                </a:solidFill>
                <a:effectLst/>
                <a:uLnTx/>
                <a:uFillTx/>
                <a:latin typeface="Coiny" panose="02000903060500060000" pitchFamily="2" charset="0"/>
              </a:rPr>
              <a:t>Tạm</a:t>
            </a:r>
            <a:r>
              <a:rPr kumimoji="0" lang="en-US" sz="4400" b="0" i="0" u="none" strike="noStrike" kern="1200" cap="none" spc="0" normalizeH="0" noProof="0" dirty="0" smtClean="0">
                <a:ln>
                  <a:noFill/>
                </a:ln>
                <a:solidFill>
                  <a:schemeClr val="accent1">
                    <a:lumMod val="50000"/>
                  </a:schemeClr>
                </a:solidFill>
                <a:effectLst/>
                <a:uLnTx/>
                <a:uFillTx/>
                <a:latin typeface="Coiny" panose="02000903060500060000" pitchFamily="2" charset="0"/>
              </a:rPr>
              <a:t> </a:t>
            </a:r>
            <a:r>
              <a:rPr kumimoji="0" lang="en-US" sz="4400" b="0" i="0" u="none" strike="noStrike" kern="1200" cap="none" spc="0" normalizeH="0" noProof="0" dirty="0" err="1" smtClean="0">
                <a:ln>
                  <a:noFill/>
                </a:ln>
                <a:solidFill>
                  <a:schemeClr val="accent1">
                    <a:lumMod val="50000"/>
                  </a:schemeClr>
                </a:solidFill>
                <a:effectLst/>
                <a:uLnTx/>
                <a:uFillTx/>
                <a:latin typeface="Coiny" panose="02000903060500060000" pitchFamily="2" charset="0"/>
              </a:rPr>
              <a:t>biệt</a:t>
            </a:r>
            <a:r>
              <a:rPr kumimoji="0" lang="en-US" sz="4400" b="0" i="0" u="none" strike="noStrike" kern="1200" cap="none" spc="0" normalizeH="0" noProof="0" dirty="0" smtClean="0">
                <a:ln>
                  <a:noFill/>
                </a:ln>
                <a:solidFill>
                  <a:schemeClr val="accent1">
                    <a:lumMod val="50000"/>
                  </a:schemeClr>
                </a:solidFill>
                <a:effectLst/>
                <a:uLnTx/>
                <a:uFillTx/>
                <a:latin typeface="Coiny" panose="02000903060500060000" pitchFamily="2" charset="0"/>
              </a:rPr>
              <a:t> </a:t>
            </a:r>
            <a:r>
              <a:rPr kumimoji="0" lang="en-US" sz="4400" b="0" i="0" u="none" strike="noStrike" kern="1200" cap="none" spc="0" normalizeH="0" noProof="0" dirty="0" err="1" smtClean="0">
                <a:ln>
                  <a:noFill/>
                </a:ln>
                <a:solidFill>
                  <a:schemeClr val="accent1">
                    <a:lumMod val="50000"/>
                  </a:schemeClr>
                </a:solidFill>
                <a:effectLst/>
                <a:uLnTx/>
                <a:uFillTx/>
                <a:latin typeface="Coiny" panose="02000903060500060000" pitchFamily="2" charset="0"/>
              </a:rPr>
              <a:t>và</a:t>
            </a:r>
            <a:r>
              <a:rPr kumimoji="0" lang="en-US" sz="4400" b="0" i="0" u="none" strike="noStrike" kern="1200" cap="none" spc="0" normalizeH="0" noProof="0" dirty="0" smtClean="0">
                <a:ln>
                  <a:noFill/>
                </a:ln>
                <a:solidFill>
                  <a:schemeClr val="accent1">
                    <a:lumMod val="50000"/>
                  </a:schemeClr>
                </a:solidFill>
                <a:effectLst/>
                <a:uLnTx/>
                <a:uFillTx/>
                <a:latin typeface="Coiny" panose="02000903060500060000" pitchFamily="2" charset="0"/>
              </a:rPr>
              <a:t> </a:t>
            </a:r>
            <a:r>
              <a:rPr kumimoji="0" lang="en-US" sz="4400" b="0" i="0" u="none" strike="noStrike" kern="1200" cap="none" spc="0" normalizeH="0" noProof="0" dirty="0" err="1" smtClean="0">
                <a:ln>
                  <a:noFill/>
                </a:ln>
                <a:solidFill>
                  <a:schemeClr val="accent1">
                    <a:lumMod val="50000"/>
                  </a:schemeClr>
                </a:solidFill>
                <a:effectLst/>
                <a:uLnTx/>
                <a:uFillTx/>
                <a:latin typeface="Coiny" panose="02000903060500060000" pitchFamily="2" charset="0"/>
              </a:rPr>
              <a:t>hẹn</a:t>
            </a:r>
            <a:r>
              <a:rPr kumimoji="0" lang="en-US" sz="4400" b="0" i="0" u="none" strike="noStrike" kern="1200" cap="none" spc="0" normalizeH="0" noProof="0" dirty="0" smtClean="0">
                <a:ln>
                  <a:noFill/>
                </a:ln>
                <a:solidFill>
                  <a:schemeClr val="accent1">
                    <a:lumMod val="50000"/>
                  </a:schemeClr>
                </a:solidFill>
                <a:effectLst/>
                <a:uLnTx/>
                <a:uFillTx/>
                <a:latin typeface="Coiny" panose="02000903060500060000" pitchFamily="2" charset="0"/>
              </a:rPr>
              <a:t> </a:t>
            </a:r>
            <a:r>
              <a:rPr kumimoji="0" lang="en-US" sz="4400" b="0" i="0" u="none" strike="noStrike" kern="1200" cap="none" spc="0" normalizeH="0" noProof="0" dirty="0" err="1" smtClean="0">
                <a:ln>
                  <a:noFill/>
                </a:ln>
                <a:solidFill>
                  <a:schemeClr val="accent1">
                    <a:lumMod val="50000"/>
                  </a:schemeClr>
                </a:solidFill>
                <a:effectLst/>
                <a:uLnTx/>
                <a:uFillTx/>
                <a:latin typeface="Coiny" panose="02000903060500060000" pitchFamily="2" charset="0"/>
              </a:rPr>
              <a:t>gặp</a:t>
            </a:r>
            <a:r>
              <a:rPr kumimoji="0" lang="en-US" sz="4400" b="0" i="0" u="none" strike="noStrike" kern="1200" cap="none" spc="0" normalizeH="0" noProof="0" dirty="0" smtClean="0">
                <a:ln>
                  <a:noFill/>
                </a:ln>
                <a:solidFill>
                  <a:schemeClr val="accent1">
                    <a:lumMod val="50000"/>
                  </a:schemeClr>
                </a:solidFill>
                <a:effectLst/>
                <a:uLnTx/>
                <a:uFillTx/>
                <a:latin typeface="Coiny" panose="02000903060500060000" pitchFamily="2" charset="0"/>
              </a:rPr>
              <a:t> </a:t>
            </a:r>
            <a:r>
              <a:rPr kumimoji="0" lang="en-US" sz="4400" b="0" i="0" u="none" strike="noStrike" kern="1200" cap="none" spc="0" normalizeH="0" noProof="0" dirty="0" err="1" smtClean="0">
                <a:ln>
                  <a:noFill/>
                </a:ln>
                <a:solidFill>
                  <a:schemeClr val="accent1">
                    <a:lumMod val="50000"/>
                  </a:schemeClr>
                </a:solidFill>
                <a:effectLst/>
                <a:uLnTx/>
                <a:uFillTx/>
                <a:latin typeface="Coiny" panose="02000903060500060000" pitchFamily="2" charset="0"/>
              </a:rPr>
              <a:t>lại</a:t>
            </a:r>
            <a:endParaRPr kumimoji="0" lang="id-ID" sz="4400" b="0" i="0" u="none" strike="noStrike" kern="1200" cap="none" spc="0" normalizeH="0" baseline="0" noProof="0" dirty="0">
              <a:ln>
                <a:noFill/>
              </a:ln>
              <a:solidFill>
                <a:schemeClr val="accent1">
                  <a:lumMod val="50000"/>
                </a:schemeClr>
              </a:solidFill>
              <a:effectLst/>
              <a:uLnTx/>
              <a:uFillTx/>
              <a:latin typeface="Coiny" panose="02000903060500060000" pitchFamily="2" charset="0"/>
            </a:endParaRPr>
          </a:p>
        </p:txBody>
      </p:sp>
      <p:sp>
        <p:nvSpPr>
          <p:cNvPr id="7" name="Shape 1275">
            <a:extLst>
              <a:ext uri="{FF2B5EF4-FFF2-40B4-BE49-F238E27FC236}">
                <a16:creationId xmlns:a16="http://schemas.microsoft.com/office/drawing/2014/main" xmlns="" id="{26BEE9D3-DE42-42E7-A1F0-87B93F1F48C0}"/>
              </a:ext>
            </a:extLst>
          </p:cNvPr>
          <p:cNvSpPr/>
          <p:nvPr/>
        </p:nvSpPr>
        <p:spPr>
          <a:xfrm>
            <a:off x="2160309" y="4849239"/>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ctr" defTabSz="410766" rtl="0" eaLnBrk="1" fontAlgn="auto" latinLnBrk="0" hangingPunct="0">
              <a:lnSpc>
                <a:spcPct val="120000"/>
              </a:lnSpc>
              <a:spcBef>
                <a:spcPts val="0"/>
              </a:spcBef>
              <a:spcAft>
                <a:spcPts val="0"/>
              </a:spcAft>
              <a:buClrTx/>
              <a:buSzTx/>
              <a:buFontTx/>
              <a:buNone/>
              <a:tabLst/>
              <a:defRPr/>
            </a:pPr>
            <a:r>
              <a:rPr kumimoji="0" sz="10000" b="1" i="1" u="none" strike="noStrike" kern="0" cap="none" spc="0" normalizeH="0" baseline="0" noProof="0" dirty="0">
                <a:ln>
                  <a:noFill/>
                </a:ln>
                <a:solidFill>
                  <a:srgbClr val="455785"/>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sp>
        <p:nvSpPr>
          <p:cNvPr id="8" name="Shape 1275">
            <a:extLst>
              <a:ext uri="{FF2B5EF4-FFF2-40B4-BE49-F238E27FC236}">
                <a16:creationId xmlns:a16="http://schemas.microsoft.com/office/drawing/2014/main" xmlns="" id="{ACB26147-7687-4713-BEEA-D3A63E4B7BB5}"/>
              </a:ext>
            </a:extLst>
          </p:cNvPr>
          <p:cNvSpPr/>
          <p:nvPr/>
        </p:nvSpPr>
        <p:spPr>
          <a:xfrm rot="10800000">
            <a:off x="9695945" y="1311240"/>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ctr" defTabSz="410766" rtl="0" eaLnBrk="1" fontAlgn="auto" latinLnBrk="0" hangingPunct="0">
              <a:lnSpc>
                <a:spcPct val="120000"/>
              </a:lnSpc>
              <a:spcBef>
                <a:spcPts val="0"/>
              </a:spcBef>
              <a:spcAft>
                <a:spcPts val="0"/>
              </a:spcAft>
              <a:buClrTx/>
              <a:buSzTx/>
              <a:buFontTx/>
              <a:buNone/>
              <a:tabLst/>
              <a:defRPr/>
            </a:pPr>
            <a:r>
              <a:rPr kumimoji="0" sz="10000" b="1" i="1" u="none" strike="noStrike" kern="0" cap="none" spc="0" normalizeH="0" baseline="0" noProof="0" dirty="0">
                <a:ln>
                  <a:noFill/>
                </a:ln>
                <a:solidFill>
                  <a:srgbClr val="455785"/>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spTree>
    <p:extLst>
      <p:ext uri="{BB962C8B-B14F-4D97-AF65-F5344CB8AC3E}">
        <p14:creationId xmlns:p14="http://schemas.microsoft.com/office/powerpoint/2010/main" val="3892934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5CE0DA-689C-4AB3-A549-C1512EEBE102}"/>
              </a:ext>
            </a:extLst>
          </p:cNvPr>
          <p:cNvPicPr>
            <a:picLocks noChangeAspect="1"/>
          </p:cNvPicPr>
          <p:nvPr/>
        </p:nvPicPr>
        <p:blipFill rotWithShape="1">
          <a:blip r:embed="rId2">
            <a:extLst>
              <a:ext uri="{28A0092B-C50C-407E-A947-70E740481C1C}">
                <a14:useLocalDpi xmlns:a14="http://schemas.microsoft.com/office/drawing/2010/main" val="0"/>
              </a:ext>
            </a:extLst>
          </a:blip>
          <a:srcRect t="34816" b="43584"/>
          <a:stretch/>
        </p:blipFill>
        <p:spPr>
          <a:xfrm>
            <a:off x="0" y="0"/>
            <a:ext cx="12192000" cy="6858000"/>
          </a:xfrm>
          <a:prstGeom prst="rect">
            <a:avLst/>
          </a:prstGeom>
          <a:ln>
            <a:noFill/>
          </a:ln>
        </p:spPr>
      </p:pic>
      <p:pic>
        <p:nvPicPr>
          <p:cNvPr id="4" name="图片 3">
            <a:extLst>
              <a:ext uri="{FF2B5EF4-FFF2-40B4-BE49-F238E27FC236}">
                <a16:creationId xmlns:a16="http://schemas.microsoft.com/office/drawing/2014/main" xmlns="" id="{6DD17306-79DA-4810-8E04-622CD0EAF0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03"/>
          <a:stretch/>
        </p:blipFill>
        <p:spPr>
          <a:xfrm>
            <a:off x="-359228" y="3766922"/>
            <a:ext cx="3331028" cy="3091078"/>
          </a:xfrm>
          <a:prstGeom prst="rect">
            <a:avLst/>
          </a:prstGeom>
        </p:spPr>
      </p:pic>
      <p:pic>
        <p:nvPicPr>
          <p:cNvPr id="6" name="图片 8">
            <a:extLst>
              <a:ext uri="{FF2B5EF4-FFF2-40B4-BE49-F238E27FC236}">
                <a16:creationId xmlns:a16="http://schemas.microsoft.com/office/drawing/2014/main" xmlns="" id="{56FAE514-5DC5-4377-B92F-2008F4DC6D8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9644" y="-513845"/>
            <a:ext cx="11244234" cy="8269915"/>
          </a:xfrm>
          <a:prstGeom prst="rect">
            <a:avLst/>
          </a:prstGeom>
        </p:spPr>
      </p:pic>
      <p:sp>
        <p:nvSpPr>
          <p:cNvPr id="7" name="Google Shape;113;p5"/>
          <p:cNvSpPr txBox="1"/>
          <p:nvPr/>
        </p:nvSpPr>
        <p:spPr>
          <a:xfrm>
            <a:off x="4655840" y="983190"/>
            <a:ext cx="288032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u="sng" dirty="0" err="1" smtClean="0">
                <a:solidFill>
                  <a:schemeClr val="accent1">
                    <a:lumMod val="75000"/>
                  </a:schemeClr>
                </a:solidFill>
                <a:latin typeface="Baloo" panose="03080902040302020200" pitchFamily="66" charset="0"/>
                <a:ea typeface="Times New Roman"/>
                <a:cs typeface="Baloo" panose="03080902040302020200" pitchFamily="66" charset="0"/>
                <a:sym typeface="Times New Roman"/>
              </a:rPr>
              <a:t>Nghe</a:t>
            </a:r>
            <a:r>
              <a:rPr lang="en-US" sz="4000" b="1" i="1" u="sng" dirty="0" smtClean="0">
                <a:solidFill>
                  <a:schemeClr val="accent1">
                    <a:lumMod val="75000"/>
                  </a:schemeClr>
                </a:solidFill>
                <a:latin typeface="Baloo" panose="03080902040302020200" pitchFamily="66" charset="0"/>
                <a:ea typeface="Times New Roman"/>
                <a:cs typeface="Baloo" panose="03080902040302020200" pitchFamily="66" charset="0"/>
                <a:sym typeface="Times New Roman"/>
              </a:rPr>
              <a:t> – </a:t>
            </a:r>
            <a:r>
              <a:rPr lang="en-US" sz="4000" b="1" i="1" u="sng" dirty="0" err="1" smtClean="0">
                <a:solidFill>
                  <a:schemeClr val="accent1">
                    <a:lumMod val="75000"/>
                  </a:schemeClr>
                </a:solidFill>
                <a:latin typeface="Baloo" panose="03080902040302020200" pitchFamily="66" charset="0"/>
                <a:ea typeface="Times New Roman"/>
                <a:cs typeface="Baloo" panose="03080902040302020200" pitchFamily="66" charset="0"/>
                <a:sym typeface="Times New Roman"/>
              </a:rPr>
              <a:t>viết</a:t>
            </a:r>
            <a:endParaRPr sz="4000" b="1" i="1" u="sng" dirty="0">
              <a:solidFill>
                <a:schemeClr val="accent1">
                  <a:lumMod val="75000"/>
                </a:schemeClr>
              </a:solidFill>
              <a:latin typeface="Baloo" panose="03080902040302020200" pitchFamily="66" charset="0"/>
              <a:ea typeface="Times New Roman"/>
              <a:cs typeface="Baloo" panose="03080902040302020200" pitchFamily="66" charset="0"/>
              <a:sym typeface="Times New Roman"/>
            </a:endParaRPr>
          </a:p>
        </p:txBody>
      </p:sp>
      <p:sp>
        <p:nvSpPr>
          <p:cNvPr id="8" name="Rectangle 7"/>
          <p:cNvSpPr/>
          <p:nvPr/>
        </p:nvSpPr>
        <p:spPr>
          <a:xfrm>
            <a:off x="4368289" y="1837727"/>
            <a:ext cx="3684022" cy="584775"/>
          </a:xfrm>
          <a:prstGeom prst="rect">
            <a:avLst/>
          </a:prstGeom>
        </p:spPr>
        <p:txBody>
          <a:bodyPr wrap="none">
            <a:spAutoFit/>
          </a:bodyPr>
          <a:lstStyle/>
          <a:p>
            <a:pPr lvl="0" algn="ctr" defTabSz="914400">
              <a:buClr>
                <a:srgbClr val="000000"/>
              </a:buClr>
            </a:pPr>
            <a:r>
              <a:rPr lang="en-US" sz="3200" kern="0" dirty="0" err="1">
                <a:solidFill>
                  <a:schemeClr val="accent5">
                    <a:lumMod val="75000"/>
                  </a:schemeClr>
                </a:solidFill>
                <a:latin typeface="Coiny" panose="02000903060500060000" pitchFamily="2" charset="0"/>
                <a:cs typeface="Arial"/>
                <a:sym typeface="Arial"/>
              </a:rPr>
              <a:t>Vượt</a:t>
            </a:r>
            <a:r>
              <a:rPr lang="en-US" sz="3200" kern="0" dirty="0">
                <a:solidFill>
                  <a:schemeClr val="accent5">
                    <a:lumMod val="75000"/>
                  </a:schemeClr>
                </a:solidFill>
                <a:latin typeface="Coiny" panose="02000903060500060000" pitchFamily="2" charset="0"/>
                <a:cs typeface="Arial"/>
                <a:sym typeface="Arial"/>
              </a:rPr>
              <a:t> qua </a:t>
            </a:r>
            <a:r>
              <a:rPr lang="en-US" sz="3200" kern="0" dirty="0" err="1">
                <a:solidFill>
                  <a:schemeClr val="accent5">
                    <a:lumMod val="75000"/>
                  </a:schemeClr>
                </a:solidFill>
                <a:latin typeface="Coiny" panose="02000903060500060000" pitchFamily="2" charset="0"/>
                <a:cs typeface="Arial"/>
                <a:sym typeface="Arial"/>
              </a:rPr>
              <a:t>lốc</a:t>
            </a:r>
            <a:r>
              <a:rPr lang="en-US" sz="3200" kern="0" dirty="0">
                <a:solidFill>
                  <a:schemeClr val="accent5">
                    <a:lumMod val="75000"/>
                  </a:schemeClr>
                </a:solidFill>
                <a:latin typeface="Coiny" panose="02000903060500060000" pitchFamily="2" charset="0"/>
                <a:cs typeface="Arial"/>
                <a:sym typeface="Arial"/>
              </a:rPr>
              <a:t> </a:t>
            </a:r>
            <a:r>
              <a:rPr lang="en-US" sz="3200" kern="0" dirty="0" err="1">
                <a:solidFill>
                  <a:schemeClr val="accent5">
                    <a:lumMod val="75000"/>
                  </a:schemeClr>
                </a:solidFill>
                <a:latin typeface="Coiny" panose="02000903060500060000" pitchFamily="2" charset="0"/>
                <a:cs typeface="Arial"/>
                <a:sym typeface="Arial"/>
              </a:rPr>
              <a:t>dữ</a:t>
            </a:r>
            <a:endParaRPr lang="en-US" sz="3200" kern="0" dirty="0">
              <a:solidFill>
                <a:schemeClr val="accent5">
                  <a:lumMod val="75000"/>
                </a:schemeClr>
              </a:solidFill>
              <a:latin typeface="Coiny" panose="02000903060500060000" pitchFamily="2" charset="0"/>
              <a:cs typeface="Arial"/>
              <a:sym typeface="Arial"/>
            </a:endParaRPr>
          </a:p>
        </p:txBody>
      </p:sp>
      <p:sp>
        <p:nvSpPr>
          <p:cNvPr id="9" name="Rectangle 8"/>
          <p:cNvSpPr/>
          <p:nvPr/>
        </p:nvSpPr>
        <p:spPr>
          <a:xfrm>
            <a:off x="2245779" y="2679425"/>
            <a:ext cx="8662938" cy="3539430"/>
          </a:xfrm>
          <a:prstGeom prst="rect">
            <a:avLst/>
          </a:prstGeom>
        </p:spPr>
        <p:txBody>
          <a:bodyPr wrap="square">
            <a:spAutoFit/>
          </a:bodyPr>
          <a:lstStyle/>
          <a:p>
            <a:pPr algn="just"/>
            <a:r>
              <a:rPr lang="vi-VN" sz="2800" dirty="0">
                <a:solidFill>
                  <a:schemeClr val="accent5">
                    <a:lumMod val="50000"/>
                  </a:schemeClr>
                </a:solidFill>
                <a:latin typeface="Calibri" panose="020F0502020204030204" pitchFamily="34" charset="0"/>
                <a:cs typeface="Calibri" panose="020F0502020204030204" pitchFamily="34" charset="0"/>
              </a:rPr>
              <a:t>Biển vẫn gào thét. Gió vẫn từng cơn đẩy nước dồn ứ lại, rồi đột ngột giãn ra. Con tàu vẫn lặn hụp như con cá kình giữa muôn nghìn lớp sóng. Thuyền trưởng Thắng vẫn điềm tĩnh chỉ huy đoàn tàu vượt qua cơn lốc dữ.</a:t>
            </a:r>
          </a:p>
          <a:p>
            <a:pPr algn="r"/>
            <a:r>
              <a:rPr lang="vi-VN" sz="2800" dirty="0">
                <a:solidFill>
                  <a:schemeClr val="accent5">
                    <a:lumMod val="50000"/>
                  </a:schemeClr>
                </a:solidFill>
                <a:latin typeface="Calibri" panose="020F0502020204030204" pitchFamily="34" charset="0"/>
                <a:cs typeface="Calibri" panose="020F0502020204030204" pitchFamily="34" charset="0"/>
              </a:rPr>
              <a:t>Đình Kính</a:t>
            </a:r>
          </a:p>
          <a:p>
            <a:r>
              <a:rPr lang="vi-VN" sz="2800" dirty="0">
                <a:solidFill>
                  <a:srgbClr val="000000"/>
                </a:solidFill>
                <a:latin typeface="OpenSans"/>
              </a:rPr>
              <a:t/>
            </a:r>
            <a:br>
              <a:rPr lang="vi-VN" sz="2800" dirty="0">
                <a:solidFill>
                  <a:srgbClr val="000000"/>
                </a:solidFill>
                <a:latin typeface="OpenSans"/>
              </a:rPr>
            </a:br>
            <a:r>
              <a:rPr lang="vi-VN" sz="2800" dirty="0">
                <a:solidFill>
                  <a:srgbClr val="000000"/>
                </a:solidFill>
                <a:latin typeface="OpenSans"/>
              </a:rPr>
              <a:t/>
            </a:r>
            <a:br>
              <a:rPr lang="vi-VN" sz="2800" dirty="0">
                <a:solidFill>
                  <a:srgbClr val="000000"/>
                </a:solidFill>
                <a:latin typeface="OpenSans"/>
              </a:rPr>
            </a:br>
            <a:endParaRPr lang="en-US" sz="2800" dirty="0"/>
          </a:p>
        </p:txBody>
      </p:sp>
    </p:spTree>
    <p:extLst>
      <p:ext uri="{BB962C8B-B14F-4D97-AF65-F5344CB8AC3E}">
        <p14:creationId xmlns:p14="http://schemas.microsoft.com/office/powerpoint/2010/main" val="543007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par>
                                <p:cTn id="8" presetID="2" presetClass="entr" presetSubtype="8" fill="hold"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0-#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80">
                                          <p:stCondLst>
                                            <p:cond delay="0"/>
                                          </p:stCondLst>
                                        </p:cTn>
                                        <p:tgtEl>
                                          <p:spTgt spid="9"/>
                                        </p:tgtEl>
                                      </p:cBhvr>
                                    </p:animEffect>
                                    <p:anim calcmode="lin" valueType="num">
                                      <p:cBhvr>
                                        <p:cTn id="2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4" dur="26">
                                          <p:stCondLst>
                                            <p:cond delay="650"/>
                                          </p:stCondLst>
                                        </p:cTn>
                                        <p:tgtEl>
                                          <p:spTgt spid="9"/>
                                        </p:tgtEl>
                                      </p:cBhvr>
                                      <p:to x="100000" y="60000"/>
                                    </p:animScale>
                                    <p:animScale>
                                      <p:cBhvr>
                                        <p:cTn id="35" dur="166" decel="50000">
                                          <p:stCondLst>
                                            <p:cond delay="676"/>
                                          </p:stCondLst>
                                        </p:cTn>
                                        <p:tgtEl>
                                          <p:spTgt spid="9"/>
                                        </p:tgtEl>
                                      </p:cBhvr>
                                      <p:to x="100000" y="100000"/>
                                    </p:animScale>
                                    <p:animScale>
                                      <p:cBhvr>
                                        <p:cTn id="36" dur="26">
                                          <p:stCondLst>
                                            <p:cond delay="1312"/>
                                          </p:stCondLst>
                                        </p:cTn>
                                        <p:tgtEl>
                                          <p:spTgt spid="9"/>
                                        </p:tgtEl>
                                      </p:cBhvr>
                                      <p:to x="100000" y="80000"/>
                                    </p:animScale>
                                    <p:animScale>
                                      <p:cBhvr>
                                        <p:cTn id="37" dur="166" decel="50000">
                                          <p:stCondLst>
                                            <p:cond delay="1338"/>
                                          </p:stCondLst>
                                        </p:cTn>
                                        <p:tgtEl>
                                          <p:spTgt spid="9"/>
                                        </p:tgtEl>
                                      </p:cBhvr>
                                      <p:to x="100000" y="100000"/>
                                    </p:animScale>
                                    <p:animScale>
                                      <p:cBhvr>
                                        <p:cTn id="38" dur="26">
                                          <p:stCondLst>
                                            <p:cond delay="1642"/>
                                          </p:stCondLst>
                                        </p:cTn>
                                        <p:tgtEl>
                                          <p:spTgt spid="9"/>
                                        </p:tgtEl>
                                      </p:cBhvr>
                                      <p:to x="100000" y="90000"/>
                                    </p:animScale>
                                    <p:animScale>
                                      <p:cBhvr>
                                        <p:cTn id="39" dur="166" decel="50000">
                                          <p:stCondLst>
                                            <p:cond delay="1668"/>
                                          </p:stCondLst>
                                        </p:cTn>
                                        <p:tgtEl>
                                          <p:spTgt spid="9"/>
                                        </p:tgtEl>
                                      </p:cBhvr>
                                      <p:to x="100000" y="100000"/>
                                    </p:animScale>
                                    <p:animScale>
                                      <p:cBhvr>
                                        <p:cTn id="40" dur="26">
                                          <p:stCondLst>
                                            <p:cond delay="1808"/>
                                          </p:stCondLst>
                                        </p:cTn>
                                        <p:tgtEl>
                                          <p:spTgt spid="9"/>
                                        </p:tgtEl>
                                      </p:cBhvr>
                                      <p:to x="100000" y="95000"/>
                                    </p:animScale>
                                    <p:animScale>
                                      <p:cBhvr>
                                        <p:cTn id="41"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5CE0DA-689C-4AB3-A549-C1512EEBE102}"/>
              </a:ext>
            </a:extLst>
          </p:cNvPr>
          <p:cNvPicPr>
            <a:picLocks noChangeAspect="1"/>
          </p:cNvPicPr>
          <p:nvPr/>
        </p:nvPicPr>
        <p:blipFill rotWithShape="1">
          <a:blip r:embed="rId2">
            <a:extLst>
              <a:ext uri="{28A0092B-C50C-407E-A947-70E740481C1C}">
                <a14:useLocalDpi xmlns:a14="http://schemas.microsoft.com/office/drawing/2010/main" val="0"/>
              </a:ext>
            </a:extLst>
          </a:blip>
          <a:srcRect t="34816" b="43584"/>
          <a:stretch/>
        </p:blipFill>
        <p:spPr>
          <a:xfrm>
            <a:off x="0" y="0"/>
            <a:ext cx="12192000" cy="6858000"/>
          </a:xfrm>
          <a:prstGeom prst="rect">
            <a:avLst/>
          </a:prstGeom>
          <a:ln>
            <a:noFill/>
          </a:ln>
        </p:spPr>
      </p:pic>
      <p:pic>
        <p:nvPicPr>
          <p:cNvPr id="10" name="图片 8">
            <a:extLst>
              <a:ext uri="{FF2B5EF4-FFF2-40B4-BE49-F238E27FC236}">
                <a16:creationId xmlns:a16="http://schemas.microsoft.com/office/drawing/2014/main" xmlns="" id="{5D43B8E4-9213-4004-9EB6-56E270D858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3890"/>
          <a:stretch/>
        </p:blipFill>
        <p:spPr>
          <a:xfrm>
            <a:off x="-611397" y="-179614"/>
            <a:ext cx="12453236" cy="7851545"/>
          </a:xfrm>
          <a:prstGeom prst="rect">
            <a:avLst/>
          </a:prstGeom>
        </p:spPr>
      </p:pic>
      <p:sp>
        <p:nvSpPr>
          <p:cNvPr id="11" name="Rectangle 10"/>
          <p:cNvSpPr/>
          <p:nvPr/>
        </p:nvSpPr>
        <p:spPr>
          <a:xfrm>
            <a:off x="1981200" y="1626866"/>
            <a:ext cx="8746671"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Đọc</a:t>
            </a:r>
            <a:r>
              <a:rPr kumimoji="0" lang="en-US" sz="3600" b="0" i="0" u="none" strike="noStrike" kern="1200" cap="none" spc="0" normalizeH="0" baseline="0" noProof="0" dirty="0">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thầm</a:t>
            </a:r>
            <a:r>
              <a:rPr kumimoji="0" lang="en-US" sz="3600" b="0" i="0" u="none" strike="noStrike" kern="1200" cap="none" spc="0" normalizeH="0" baseline="0" noProof="0" dirty="0">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đoạn</a:t>
            </a:r>
            <a:r>
              <a:rPr kumimoji="0" lang="en-US" sz="3600" b="0" i="0" u="none" strike="noStrike" kern="1200" cap="none" spc="0" normalizeH="0" baseline="0" noProof="0" dirty="0">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văn</a:t>
            </a:r>
            <a:r>
              <a:rPr kumimoji="0" lang="en-US" sz="3600" b="0" i="0" u="none" strike="noStrike" kern="1200" cap="none" spc="0" normalizeH="0" baseline="0" noProof="0" dirty="0">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và</a:t>
            </a:r>
            <a:r>
              <a:rPr kumimoji="0" lang="en-US" sz="3600" b="0" i="0" u="none" strike="noStrike" kern="1200" cap="none" spc="0" normalizeH="0" baseline="0" noProof="0" dirty="0">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thực</a:t>
            </a:r>
            <a:r>
              <a:rPr kumimoji="0" lang="en-US" sz="3600" b="0" i="0" u="none" strike="noStrike" kern="1200" cap="none" spc="0" normalizeH="0" baseline="0" noProof="0" dirty="0">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hiện</a:t>
            </a:r>
            <a:r>
              <a:rPr kumimoji="0" lang="en-US" sz="3600" b="0" i="0" u="none" strike="noStrike" kern="1200" cap="none" spc="0" normalizeH="0" baseline="0" noProof="0" dirty="0">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các</a:t>
            </a:r>
            <a:r>
              <a:rPr kumimoji="0" lang="en-US" sz="3600" b="0" i="0" u="none" strike="noStrike" kern="1200" cap="none" spc="0" normalizeH="0" baseline="0" noProof="0" dirty="0">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yêu</a:t>
            </a:r>
            <a:r>
              <a:rPr kumimoji="0" lang="en-US" sz="3600" b="0" i="0" u="none" strike="noStrike" kern="1200" cap="none" spc="0" normalizeH="0" baseline="0" noProof="0" dirty="0">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chemeClr val="accent1">
                    <a:lumMod val="50000"/>
                  </a:schemeClr>
                </a:solidFill>
                <a:uLnTx/>
                <a:uFillTx/>
                <a:latin typeface="Calibri" panose="020F0502020204030204" pitchFamily="34" charset="0"/>
                <a:ea typeface="微软雅黑"/>
                <a:cs typeface="Calibri" panose="020F0502020204030204" pitchFamily="34" charset="0"/>
              </a:rPr>
              <a:t>cầu</a:t>
            </a:r>
            <a:endParaRPr kumimoji="0" lang="en-US" sz="3600" b="0" i="0" u="none" strike="noStrike" kern="1200" cap="none" spc="0" normalizeH="0" baseline="0" noProof="0" dirty="0">
              <a:ln>
                <a:noFill/>
              </a:ln>
              <a:solidFill>
                <a:schemeClr val="accent1">
                  <a:lumMod val="50000"/>
                </a:schemeClr>
              </a:solidFill>
              <a:uLnTx/>
              <a:uFillTx/>
              <a:latin typeface="Calibri" panose="020F0502020204030204" pitchFamily="34" charset="0"/>
              <a:ea typeface="微软雅黑"/>
              <a:cs typeface="Calibri" panose="020F0502020204030204" pitchFamily="34" charset="0"/>
            </a:endParaRPr>
          </a:p>
        </p:txBody>
      </p:sp>
      <p:pic>
        <p:nvPicPr>
          <p:cNvPr id="13" name="图片 14">
            <a:extLst>
              <a:ext uri="{FF2B5EF4-FFF2-40B4-BE49-F238E27FC236}">
                <a16:creationId xmlns:a16="http://schemas.microsoft.com/office/drawing/2014/main" xmlns=""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3978" y="2339243"/>
            <a:ext cx="1034443" cy="848774"/>
          </a:xfrm>
          <a:prstGeom prst="rect">
            <a:avLst/>
          </a:prstGeom>
        </p:spPr>
      </p:pic>
      <p:sp>
        <p:nvSpPr>
          <p:cNvPr id="14" name="Rectangle 13"/>
          <p:cNvSpPr/>
          <p:nvPr/>
        </p:nvSpPr>
        <p:spPr>
          <a:xfrm>
            <a:off x="2611931" y="2471242"/>
            <a:ext cx="811594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5">
                    <a:lumMod val="50000"/>
                  </a:schemeClr>
                </a:solidFill>
                <a:effectLst/>
                <a:uLnTx/>
                <a:uFillTx/>
                <a:latin typeface="Calibri" panose="020F0502020204030204" pitchFamily="34" charset="0"/>
                <a:ea typeface="微软雅黑"/>
                <a:cs typeface="Calibri" panose="020F0502020204030204" pitchFamily="34" charset="0"/>
              </a:rPr>
              <a:t>1. Gạch chân dưới tiếng/từ khó đọc, dễ viết sai.</a:t>
            </a:r>
          </a:p>
        </p:txBody>
      </p:sp>
      <p:pic>
        <p:nvPicPr>
          <p:cNvPr id="15" name="图片 14">
            <a:extLst>
              <a:ext uri="{FF2B5EF4-FFF2-40B4-BE49-F238E27FC236}">
                <a16:creationId xmlns:a16="http://schemas.microsoft.com/office/drawing/2014/main" xmlns=""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3419" y="3476459"/>
            <a:ext cx="1034443" cy="848774"/>
          </a:xfrm>
          <a:prstGeom prst="rect">
            <a:avLst/>
          </a:prstGeom>
        </p:spPr>
      </p:pic>
      <p:sp>
        <p:nvSpPr>
          <p:cNvPr id="16" name="Rectangle 15"/>
          <p:cNvSpPr/>
          <p:nvPr/>
        </p:nvSpPr>
        <p:spPr>
          <a:xfrm>
            <a:off x="2611931" y="3558469"/>
            <a:ext cx="8537850" cy="1077218"/>
          </a:xfrm>
          <a:prstGeom prst="rect">
            <a:avLst/>
          </a:prstGeom>
        </p:spPr>
        <p:txBody>
          <a:bodyPr wrap="square">
            <a:spAutoFit/>
          </a:bodyPr>
          <a:lstStyle/>
          <a:p>
            <a:pPr>
              <a:defRPr/>
            </a:pPr>
            <a:r>
              <a:rPr lang="en-US" sz="3200" dirty="0" smtClean="0">
                <a:solidFill>
                  <a:schemeClr val="accent5">
                    <a:lumMod val="50000"/>
                  </a:schemeClr>
                </a:solidFill>
                <a:ea typeface="微软雅黑"/>
                <a:cs typeface="Arial"/>
                <a:sym typeface="Arial"/>
              </a:rPr>
              <a:t>2. </a:t>
            </a:r>
            <a:r>
              <a:rPr lang="vi-VN" sz="3200" dirty="0">
                <a:solidFill>
                  <a:schemeClr val="accent5">
                    <a:lumMod val="50000"/>
                  </a:schemeClr>
                </a:solidFill>
              </a:rPr>
              <a:t>Đối diện với tình huống nguy hiểm ngoài biển khơi, thuyền trưởng Thắng đã làm gì</a:t>
            </a:r>
            <a:endParaRPr lang="en-US" sz="3200" dirty="0">
              <a:solidFill>
                <a:schemeClr val="accent5">
                  <a:lumMod val="50000"/>
                </a:schemeClr>
              </a:solidFill>
              <a:ea typeface="微软雅黑"/>
              <a:cs typeface="Arial"/>
              <a:sym typeface="Arial"/>
            </a:endParaRPr>
          </a:p>
        </p:txBody>
      </p:sp>
      <p:pic>
        <p:nvPicPr>
          <p:cNvPr id="3" name="Picture 2"/>
          <p:cNvPicPr>
            <a:picLocks noChangeAspect="1"/>
          </p:cNvPicPr>
          <p:nvPr/>
        </p:nvPicPr>
        <p:blipFill>
          <a:blip r:embed="rId5"/>
          <a:stretch>
            <a:fillRect/>
          </a:stretch>
        </p:blipFill>
        <p:spPr>
          <a:xfrm>
            <a:off x="1427549" y="4801224"/>
            <a:ext cx="1030313" cy="853514"/>
          </a:xfrm>
          <a:prstGeom prst="rect">
            <a:avLst/>
          </a:prstGeom>
        </p:spPr>
      </p:pic>
      <p:sp>
        <p:nvSpPr>
          <p:cNvPr id="17" name="Rectangle 16"/>
          <p:cNvSpPr/>
          <p:nvPr/>
        </p:nvSpPr>
        <p:spPr>
          <a:xfrm>
            <a:off x="2611931" y="4833245"/>
            <a:ext cx="6834903" cy="1077218"/>
          </a:xfrm>
          <a:prstGeom prst="rect">
            <a:avLst/>
          </a:prstGeom>
        </p:spPr>
        <p:txBody>
          <a:bodyPr wrap="square">
            <a:spAutoFit/>
          </a:bodyPr>
          <a:lstStyle/>
          <a:p>
            <a:pPr>
              <a:defRPr/>
            </a:pPr>
            <a:r>
              <a:rPr lang="en-US" sz="3200" dirty="0">
                <a:solidFill>
                  <a:schemeClr val="accent5">
                    <a:lumMod val="50000"/>
                  </a:schemeClr>
                </a:solidFill>
                <a:ea typeface="微软雅黑"/>
                <a:cs typeface="Calibri" panose="020F0502020204030204" pitchFamily="34" charset="0"/>
                <a:sym typeface="Arial"/>
              </a:rPr>
              <a:t>3</a:t>
            </a:r>
            <a:r>
              <a:rPr lang="vi-VN" sz="3200" dirty="0" smtClean="0">
                <a:solidFill>
                  <a:schemeClr val="accent5">
                    <a:lumMod val="50000"/>
                  </a:schemeClr>
                </a:solidFill>
                <a:latin typeface="Calibri" panose="020F0502020204030204" pitchFamily="34" charset="0"/>
                <a:ea typeface="微软雅黑"/>
                <a:cs typeface="Calibri" panose="020F0502020204030204" pitchFamily="34" charset="0"/>
                <a:sym typeface="Arial"/>
              </a:rPr>
              <a:t>. </a:t>
            </a:r>
            <a:r>
              <a:rPr lang="vi-VN" sz="3200" dirty="0">
                <a:solidFill>
                  <a:schemeClr val="accent5">
                    <a:lumMod val="50000"/>
                  </a:schemeClr>
                </a:solidFill>
                <a:latin typeface="Calibri" panose="020F0502020204030204" pitchFamily="34" charset="0"/>
                <a:ea typeface="微软雅黑"/>
                <a:cs typeface="Calibri" panose="020F0502020204030204" pitchFamily="34" charset="0"/>
                <a:sym typeface="Arial"/>
              </a:rPr>
              <a:t>Em cần lưu ý điều gì khi trình bày bài </a:t>
            </a:r>
            <a:r>
              <a:rPr lang="vi-VN" sz="3200" dirty="0" smtClean="0">
                <a:solidFill>
                  <a:schemeClr val="accent5">
                    <a:lumMod val="50000"/>
                  </a:schemeClr>
                </a:solidFill>
                <a:latin typeface="Calibri" panose="020F0502020204030204" pitchFamily="34" charset="0"/>
                <a:ea typeface="微软雅黑"/>
                <a:cs typeface="Calibri" panose="020F0502020204030204" pitchFamily="34" charset="0"/>
                <a:sym typeface="Arial"/>
              </a:rPr>
              <a:t>viết</a:t>
            </a:r>
            <a:r>
              <a:rPr lang="en-US" sz="3200" dirty="0" smtClean="0">
                <a:solidFill>
                  <a:schemeClr val="accent5">
                    <a:lumMod val="50000"/>
                  </a:schemeClr>
                </a:solidFill>
                <a:ea typeface="微软雅黑"/>
                <a:cs typeface="Calibri" panose="020F0502020204030204" pitchFamily="34" charset="0"/>
                <a:sym typeface="Arial"/>
              </a:rPr>
              <a:t>.</a:t>
            </a:r>
            <a:endParaRPr lang="en-US" sz="3200" dirty="0">
              <a:solidFill>
                <a:schemeClr val="accent5">
                  <a:lumMod val="50000"/>
                </a:schemeClr>
              </a:solidFill>
              <a:ea typeface="微软雅黑"/>
              <a:cs typeface="Calibri" panose="020F0502020204030204" pitchFamily="34" charset="0"/>
              <a:sym typeface="Arial"/>
            </a:endParaRPr>
          </a:p>
        </p:txBody>
      </p:sp>
    </p:spTree>
    <p:extLst>
      <p:ext uri="{BB962C8B-B14F-4D97-AF65-F5344CB8AC3E}">
        <p14:creationId xmlns:p14="http://schemas.microsoft.com/office/powerpoint/2010/main" val="2056460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AB3F74A-CE3F-4C47-929E-364D871DF895}"/>
              </a:ext>
            </a:extLst>
          </p:cNvPr>
          <p:cNvPicPr>
            <a:picLocks noChangeAspect="1"/>
          </p:cNvPicPr>
          <p:nvPr/>
        </p:nvPicPr>
        <p:blipFill rotWithShape="1">
          <a:blip r:embed="rId2">
            <a:extLst>
              <a:ext uri="{28A0092B-C50C-407E-A947-70E740481C1C}">
                <a14:useLocalDpi xmlns:a14="http://schemas.microsoft.com/office/drawing/2010/main" val="0"/>
              </a:ext>
            </a:extLst>
          </a:blip>
          <a:srcRect t="78400"/>
          <a:stretch/>
        </p:blipFill>
        <p:spPr>
          <a:xfrm>
            <a:off x="0" y="0"/>
            <a:ext cx="12192000" cy="6858000"/>
          </a:xfrm>
          <a:prstGeom prst="rect">
            <a:avLst/>
          </a:prstGeom>
        </p:spPr>
      </p:pic>
      <p:sp>
        <p:nvSpPr>
          <p:cNvPr id="9" name="Rectangle 8"/>
          <p:cNvSpPr/>
          <p:nvPr/>
        </p:nvSpPr>
        <p:spPr>
          <a:xfrm>
            <a:off x="3724741" y="391640"/>
            <a:ext cx="4742517" cy="830997"/>
          </a:xfrm>
          <a:prstGeom prst="rect">
            <a:avLst/>
          </a:prstGeom>
        </p:spPr>
        <p:txBody>
          <a:bodyPr wrap="none">
            <a:spAutoFit/>
          </a:bodyPr>
          <a:lstStyle/>
          <a:p>
            <a:pPr lvl="0" defTabSz="457200"/>
            <a:r>
              <a:rPr lang="en-US" sz="4800" u="sng" dirty="0" err="1">
                <a:solidFill>
                  <a:schemeClr val="bg1"/>
                </a:solidFill>
                <a:latin typeface="Calibri" panose="020F0502020204030204" pitchFamily="34" charset="0"/>
                <a:ea typeface="微软雅黑"/>
                <a:cs typeface="Calibri" panose="020F0502020204030204" pitchFamily="34" charset="0"/>
              </a:rPr>
              <a:t>Cùng</a:t>
            </a:r>
            <a:r>
              <a:rPr lang="en-US" sz="4800" u="sng" dirty="0">
                <a:solidFill>
                  <a:schemeClr val="bg1"/>
                </a:solidFill>
                <a:latin typeface="Calibri" panose="020F0502020204030204" pitchFamily="34" charset="0"/>
                <a:ea typeface="微软雅黑"/>
                <a:cs typeface="Calibri" panose="020F0502020204030204" pitchFamily="34" charset="0"/>
              </a:rPr>
              <a:t> </a:t>
            </a:r>
            <a:r>
              <a:rPr lang="en-US" sz="4800" u="sng" dirty="0" err="1">
                <a:solidFill>
                  <a:schemeClr val="bg1"/>
                </a:solidFill>
                <a:latin typeface="Calibri" panose="020F0502020204030204" pitchFamily="34" charset="0"/>
                <a:ea typeface="微软雅黑"/>
                <a:cs typeface="Calibri" panose="020F0502020204030204" pitchFamily="34" charset="0"/>
              </a:rPr>
              <a:t>luyện</a:t>
            </a:r>
            <a:r>
              <a:rPr lang="en-US" sz="4800" u="sng" dirty="0">
                <a:solidFill>
                  <a:schemeClr val="bg1"/>
                </a:solidFill>
                <a:latin typeface="Calibri" panose="020F0502020204030204" pitchFamily="34" charset="0"/>
                <a:ea typeface="微软雅黑"/>
                <a:cs typeface="Calibri" panose="020F0502020204030204" pitchFamily="34" charset="0"/>
              </a:rPr>
              <a:t> </a:t>
            </a:r>
            <a:r>
              <a:rPr lang="en-US" sz="4800" u="sng" dirty="0" err="1">
                <a:solidFill>
                  <a:schemeClr val="bg1"/>
                </a:solidFill>
                <a:latin typeface="Calibri" panose="020F0502020204030204" pitchFamily="34" charset="0"/>
                <a:ea typeface="微软雅黑"/>
                <a:cs typeface="Calibri" panose="020F0502020204030204" pitchFamily="34" charset="0"/>
              </a:rPr>
              <a:t>từ</a:t>
            </a:r>
            <a:r>
              <a:rPr lang="en-US" sz="4800" u="sng" dirty="0">
                <a:solidFill>
                  <a:schemeClr val="bg1"/>
                </a:solidFill>
                <a:latin typeface="Calibri" panose="020F0502020204030204" pitchFamily="34" charset="0"/>
                <a:ea typeface="微软雅黑"/>
                <a:cs typeface="Calibri" panose="020F0502020204030204" pitchFamily="34" charset="0"/>
              </a:rPr>
              <a:t> </a:t>
            </a:r>
            <a:r>
              <a:rPr lang="en-US" sz="4800" u="sng" dirty="0" err="1">
                <a:solidFill>
                  <a:schemeClr val="bg1"/>
                </a:solidFill>
                <a:latin typeface="Calibri" panose="020F0502020204030204" pitchFamily="34" charset="0"/>
                <a:ea typeface="微软雅黑"/>
                <a:cs typeface="Calibri" panose="020F0502020204030204" pitchFamily="34" charset="0"/>
              </a:rPr>
              <a:t>khó</a:t>
            </a:r>
            <a:endParaRPr lang="en-US" sz="4800" u="sng" dirty="0">
              <a:solidFill>
                <a:schemeClr val="bg1"/>
              </a:solidFill>
              <a:latin typeface="Calibri" panose="020F0502020204030204" pitchFamily="34" charset="0"/>
              <a:ea typeface="微软雅黑"/>
              <a:cs typeface="Calibri" panose="020F0502020204030204" pitchFamily="34" charset="0"/>
            </a:endParaRPr>
          </a:p>
        </p:txBody>
      </p:sp>
      <p:pic>
        <p:nvPicPr>
          <p:cNvPr id="13" name="图片 71">
            <a:extLst>
              <a:ext uri="{FF2B5EF4-FFF2-40B4-BE49-F238E27FC236}">
                <a16:creationId xmlns:a16="http://schemas.microsoft.com/office/drawing/2014/main" xmlns="" id="{2143E41C-32C1-4410-B79C-092861AD16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369"/>
          <a:stretch/>
        </p:blipFill>
        <p:spPr>
          <a:xfrm flipH="1">
            <a:off x="-146957" y="2921133"/>
            <a:ext cx="4344218" cy="3936867"/>
          </a:xfrm>
          <a:prstGeom prst="rect">
            <a:avLst/>
          </a:prstGeom>
        </p:spPr>
      </p:pic>
      <p:pic>
        <p:nvPicPr>
          <p:cNvPr id="16" name="图片 75">
            <a:extLst>
              <a:ext uri="{FF2B5EF4-FFF2-40B4-BE49-F238E27FC236}">
                <a16:creationId xmlns:a16="http://schemas.microsoft.com/office/drawing/2014/main" xmlns="" id="{4F462C03-C92C-4CA8-94CE-65932A8DE4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5941" y="956132"/>
            <a:ext cx="4827815" cy="2472868"/>
          </a:xfrm>
          <a:prstGeom prst="rect">
            <a:avLst/>
          </a:prstGeom>
        </p:spPr>
      </p:pic>
      <p:sp>
        <p:nvSpPr>
          <p:cNvPr id="2" name="Rectangle 1"/>
          <p:cNvSpPr/>
          <p:nvPr/>
        </p:nvSpPr>
        <p:spPr>
          <a:xfrm>
            <a:off x="1367639" y="1717942"/>
            <a:ext cx="1950086" cy="707886"/>
          </a:xfrm>
          <a:prstGeom prst="rect">
            <a:avLst/>
          </a:prstGeom>
        </p:spPr>
        <p:txBody>
          <a:bodyPr wrap="none">
            <a:spAutoFit/>
          </a:bodyPr>
          <a:lstStyle/>
          <a:p>
            <a:r>
              <a:rPr lang="vi-VN" sz="4000" b="1" dirty="0">
                <a:solidFill>
                  <a:schemeClr val="accent5">
                    <a:lumMod val="50000"/>
                  </a:schemeClr>
                </a:solidFill>
                <a:latin typeface="Calibri" panose="020F0502020204030204" pitchFamily="34" charset="0"/>
                <a:cs typeface="Calibri" panose="020F0502020204030204" pitchFamily="34" charset="0"/>
              </a:rPr>
              <a:t>gào thét</a:t>
            </a:r>
            <a:endParaRPr lang="en-US" sz="4000" b="1" dirty="0"/>
          </a:p>
        </p:txBody>
      </p:sp>
      <p:sp>
        <p:nvSpPr>
          <p:cNvPr id="17" name="Rectangle 16"/>
          <p:cNvSpPr/>
          <p:nvPr/>
        </p:nvSpPr>
        <p:spPr>
          <a:xfrm>
            <a:off x="6239738" y="1838623"/>
            <a:ext cx="1571071" cy="584775"/>
          </a:xfrm>
          <a:prstGeom prst="rect">
            <a:avLst/>
          </a:prstGeom>
        </p:spPr>
        <p:txBody>
          <a:bodyPr wrap="none">
            <a:spAutoFit/>
          </a:bodyPr>
          <a:lstStyle/>
          <a:p>
            <a:r>
              <a:rPr lang="vi-VN" sz="3200" dirty="0">
                <a:solidFill>
                  <a:schemeClr val="bg1"/>
                </a:solidFill>
                <a:latin typeface="Calibri" panose="020F0502020204030204" pitchFamily="34" charset="0"/>
                <a:cs typeface="Calibri" panose="020F0502020204030204" pitchFamily="34" charset="0"/>
              </a:rPr>
              <a:t>gào thét</a:t>
            </a:r>
            <a:endParaRPr lang="en-US" sz="3200" dirty="0">
              <a:solidFill>
                <a:schemeClr val="bg1"/>
              </a:solidFill>
            </a:endParaRPr>
          </a:p>
        </p:txBody>
      </p:sp>
    </p:spTree>
    <p:extLst>
      <p:ext uri="{BB962C8B-B14F-4D97-AF65-F5344CB8AC3E}">
        <p14:creationId xmlns:p14="http://schemas.microsoft.com/office/powerpoint/2010/main" val="597550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2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0-#ppt_w/2"/>
                                          </p:val>
                                        </p:tav>
                                        <p:tav tm="100000">
                                          <p:val>
                                            <p:strVal val="#ppt_x"/>
                                          </p:val>
                                        </p:tav>
                                      </p:tavLst>
                                    </p:anim>
                                    <p:anim calcmode="lin" valueType="num">
                                      <p:cBhvr additive="base">
                                        <p:cTn id="1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AB3F74A-CE3F-4C47-929E-364D871DF895}"/>
              </a:ext>
            </a:extLst>
          </p:cNvPr>
          <p:cNvPicPr>
            <a:picLocks noChangeAspect="1"/>
          </p:cNvPicPr>
          <p:nvPr/>
        </p:nvPicPr>
        <p:blipFill rotWithShape="1">
          <a:blip r:embed="rId2">
            <a:extLst>
              <a:ext uri="{28A0092B-C50C-407E-A947-70E740481C1C}">
                <a14:useLocalDpi xmlns:a14="http://schemas.microsoft.com/office/drawing/2010/main" val="0"/>
              </a:ext>
            </a:extLst>
          </a:blip>
          <a:srcRect t="78400"/>
          <a:stretch/>
        </p:blipFill>
        <p:spPr>
          <a:xfrm>
            <a:off x="0" y="0"/>
            <a:ext cx="12192000" cy="6858000"/>
          </a:xfrm>
          <a:prstGeom prst="rect">
            <a:avLst/>
          </a:prstGeom>
        </p:spPr>
      </p:pic>
      <p:sp>
        <p:nvSpPr>
          <p:cNvPr id="9" name="Rectangle 8"/>
          <p:cNvSpPr/>
          <p:nvPr/>
        </p:nvSpPr>
        <p:spPr>
          <a:xfrm>
            <a:off x="3724741" y="391640"/>
            <a:ext cx="4742517"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Cùng</a:t>
            </a:r>
            <a:r>
              <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luyện</a:t>
            </a:r>
            <a:r>
              <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từ</a:t>
            </a:r>
            <a:r>
              <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khó</a:t>
            </a:r>
            <a:endPar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3" name="图片 71">
            <a:extLst>
              <a:ext uri="{FF2B5EF4-FFF2-40B4-BE49-F238E27FC236}">
                <a16:creationId xmlns:a16="http://schemas.microsoft.com/office/drawing/2014/main" xmlns="" id="{2143E41C-32C1-4410-B79C-092861AD16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369"/>
          <a:stretch/>
        </p:blipFill>
        <p:spPr>
          <a:xfrm flipH="1">
            <a:off x="-146957" y="2921133"/>
            <a:ext cx="4344218" cy="3936867"/>
          </a:xfrm>
          <a:prstGeom prst="rect">
            <a:avLst/>
          </a:prstGeom>
        </p:spPr>
      </p:pic>
      <p:pic>
        <p:nvPicPr>
          <p:cNvPr id="16" name="图片 75">
            <a:extLst>
              <a:ext uri="{FF2B5EF4-FFF2-40B4-BE49-F238E27FC236}">
                <a16:creationId xmlns:a16="http://schemas.microsoft.com/office/drawing/2014/main" xmlns="" id="{4F462C03-C92C-4CA8-94CE-65932A8DE4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5941" y="956132"/>
            <a:ext cx="4827815" cy="2472868"/>
          </a:xfrm>
          <a:prstGeom prst="rect">
            <a:avLst/>
          </a:prstGeom>
        </p:spPr>
      </p:pic>
      <p:sp>
        <p:nvSpPr>
          <p:cNvPr id="17" name="Rectangle 16"/>
          <p:cNvSpPr/>
          <p:nvPr/>
        </p:nvSpPr>
        <p:spPr>
          <a:xfrm>
            <a:off x="6239738" y="1838623"/>
            <a:ext cx="157107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gào thét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1219280" y="1837690"/>
            <a:ext cx="2258054" cy="707886"/>
          </a:xfrm>
          <a:prstGeom prst="rect">
            <a:avLst/>
          </a:prstGeom>
        </p:spPr>
        <p:txBody>
          <a:bodyPr wrap="none">
            <a:spAutoFit/>
          </a:bodyPr>
          <a:lstStyle/>
          <a:p>
            <a:r>
              <a:rPr lang="vi-VN" sz="4000" b="1" dirty="0">
                <a:solidFill>
                  <a:schemeClr val="accent2"/>
                </a:solidFill>
                <a:latin typeface="Calibri" panose="020F0502020204030204" pitchFamily="34" charset="0"/>
                <a:cs typeface="Calibri" panose="020F0502020204030204" pitchFamily="34" charset="0"/>
              </a:rPr>
              <a:t>từng cơn </a:t>
            </a:r>
            <a:endParaRPr lang="en-US" sz="2800" b="1" dirty="0">
              <a:solidFill>
                <a:schemeClr val="accent2"/>
              </a:solidFill>
            </a:endParaRPr>
          </a:p>
        </p:txBody>
      </p:sp>
      <p:sp>
        <p:nvSpPr>
          <p:cNvPr id="10" name="Rectangle 9"/>
          <p:cNvSpPr/>
          <p:nvPr/>
        </p:nvSpPr>
        <p:spPr>
          <a:xfrm>
            <a:off x="8670551" y="1837690"/>
            <a:ext cx="1841786" cy="584775"/>
          </a:xfrm>
          <a:prstGeom prst="rect">
            <a:avLst/>
          </a:prstGeom>
        </p:spPr>
        <p:txBody>
          <a:bodyPr wrap="none">
            <a:spAutoFit/>
          </a:bodyPr>
          <a:lstStyle/>
          <a:p>
            <a:r>
              <a:rPr lang="vi-VN" sz="3200" dirty="0">
                <a:solidFill>
                  <a:schemeClr val="bg1"/>
                </a:solidFill>
                <a:latin typeface="Calibri" panose="020F0502020204030204" pitchFamily="34" charset="0"/>
                <a:cs typeface="Calibri" panose="020F0502020204030204" pitchFamily="34" charset="0"/>
              </a:rPr>
              <a:t>từng cơn </a:t>
            </a:r>
            <a:endParaRPr lang="en-US" sz="2000" dirty="0">
              <a:solidFill>
                <a:schemeClr val="bg1"/>
              </a:solidFill>
            </a:endParaRPr>
          </a:p>
        </p:txBody>
      </p:sp>
    </p:spTree>
    <p:extLst>
      <p:ext uri="{BB962C8B-B14F-4D97-AF65-F5344CB8AC3E}">
        <p14:creationId xmlns:p14="http://schemas.microsoft.com/office/powerpoint/2010/main" val="298825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2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0-#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AB3F74A-CE3F-4C47-929E-364D871DF895}"/>
              </a:ext>
            </a:extLst>
          </p:cNvPr>
          <p:cNvPicPr>
            <a:picLocks noChangeAspect="1"/>
          </p:cNvPicPr>
          <p:nvPr/>
        </p:nvPicPr>
        <p:blipFill rotWithShape="1">
          <a:blip r:embed="rId2">
            <a:extLst>
              <a:ext uri="{28A0092B-C50C-407E-A947-70E740481C1C}">
                <a14:useLocalDpi xmlns:a14="http://schemas.microsoft.com/office/drawing/2010/main" val="0"/>
              </a:ext>
            </a:extLst>
          </a:blip>
          <a:srcRect t="78400"/>
          <a:stretch/>
        </p:blipFill>
        <p:spPr>
          <a:xfrm>
            <a:off x="0" y="0"/>
            <a:ext cx="12192000" cy="6858000"/>
          </a:xfrm>
          <a:prstGeom prst="rect">
            <a:avLst/>
          </a:prstGeom>
        </p:spPr>
      </p:pic>
      <p:sp>
        <p:nvSpPr>
          <p:cNvPr id="9" name="Rectangle 8"/>
          <p:cNvSpPr/>
          <p:nvPr/>
        </p:nvSpPr>
        <p:spPr>
          <a:xfrm>
            <a:off x="3724741" y="391640"/>
            <a:ext cx="4742517"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Cùng</a:t>
            </a:r>
            <a:r>
              <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luyện</a:t>
            </a:r>
            <a:r>
              <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từ</a:t>
            </a:r>
            <a:r>
              <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khó</a:t>
            </a:r>
            <a:endPar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3" name="图片 71">
            <a:extLst>
              <a:ext uri="{FF2B5EF4-FFF2-40B4-BE49-F238E27FC236}">
                <a16:creationId xmlns:a16="http://schemas.microsoft.com/office/drawing/2014/main" xmlns="" id="{2143E41C-32C1-4410-B79C-092861AD16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369"/>
          <a:stretch/>
        </p:blipFill>
        <p:spPr>
          <a:xfrm flipH="1">
            <a:off x="-146957" y="2921133"/>
            <a:ext cx="4344218" cy="3936867"/>
          </a:xfrm>
          <a:prstGeom prst="rect">
            <a:avLst/>
          </a:prstGeom>
        </p:spPr>
      </p:pic>
      <p:pic>
        <p:nvPicPr>
          <p:cNvPr id="16" name="图片 75">
            <a:extLst>
              <a:ext uri="{FF2B5EF4-FFF2-40B4-BE49-F238E27FC236}">
                <a16:creationId xmlns:a16="http://schemas.microsoft.com/office/drawing/2014/main" xmlns="" id="{4F462C03-C92C-4CA8-94CE-65932A8DE4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5941" y="956132"/>
            <a:ext cx="4827815" cy="2472868"/>
          </a:xfrm>
          <a:prstGeom prst="rect">
            <a:avLst/>
          </a:prstGeom>
        </p:spPr>
      </p:pic>
      <p:sp>
        <p:nvSpPr>
          <p:cNvPr id="17" name="Rectangle 16"/>
          <p:cNvSpPr/>
          <p:nvPr/>
        </p:nvSpPr>
        <p:spPr>
          <a:xfrm>
            <a:off x="6239738" y="1838623"/>
            <a:ext cx="157107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gào thét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p:cNvSpPr/>
          <p:nvPr/>
        </p:nvSpPr>
        <p:spPr>
          <a:xfrm>
            <a:off x="8670551" y="1837690"/>
            <a:ext cx="1841786"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từng cơn </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1367789" y="1735181"/>
            <a:ext cx="2128916" cy="707886"/>
          </a:xfrm>
          <a:prstGeom prst="rect">
            <a:avLst/>
          </a:prstGeom>
        </p:spPr>
        <p:txBody>
          <a:bodyPr wrap="none">
            <a:spAutoFit/>
          </a:bodyPr>
          <a:lstStyle/>
          <a:p>
            <a:r>
              <a:rPr lang="vi-VN" sz="4000" b="1" dirty="0">
                <a:solidFill>
                  <a:schemeClr val="accent3">
                    <a:lumMod val="75000"/>
                  </a:schemeClr>
                </a:solidFill>
                <a:latin typeface="Calibri" panose="020F0502020204030204" pitchFamily="34" charset="0"/>
                <a:cs typeface="Calibri" panose="020F0502020204030204" pitchFamily="34" charset="0"/>
              </a:rPr>
              <a:t>đột ngột </a:t>
            </a:r>
            <a:endParaRPr lang="en-US" sz="2800" b="1" dirty="0">
              <a:solidFill>
                <a:schemeClr val="accent3">
                  <a:lumMod val="75000"/>
                </a:schemeClr>
              </a:solidFill>
            </a:endParaRPr>
          </a:p>
        </p:txBody>
      </p:sp>
      <p:sp>
        <p:nvSpPr>
          <p:cNvPr id="4" name="Rectangle 3"/>
          <p:cNvSpPr/>
          <p:nvPr/>
        </p:nvSpPr>
        <p:spPr>
          <a:xfrm>
            <a:off x="6239738" y="2628745"/>
            <a:ext cx="1712713" cy="584775"/>
          </a:xfrm>
          <a:prstGeom prst="rect">
            <a:avLst/>
          </a:prstGeom>
        </p:spPr>
        <p:txBody>
          <a:bodyPr wrap="none">
            <a:spAutoFit/>
          </a:bodyPr>
          <a:lstStyle/>
          <a:p>
            <a:r>
              <a:rPr lang="vi-VN" sz="3200" dirty="0">
                <a:solidFill>
                  <a:schemeClr val="bg1"/>
                </a:solidFill>
                <a:latin typeface="Calibri" panose="020F0502020204030204" pitchFamily="34" charset="0"/>
                <a:cs typeface="Calibri" panose="020F0502020204030204" pitchFamily="34" charset="0"/>
              </a:rPr>
              <a:t>đột ngột </a:t>
            </a:r>
            <a:endParaRPr lang="en-US" sz="3200" dirty="0">
              <a:solidFill>
                <a:schemeClr val="bg1"/>
              </a:solidFill>
            </a:endParaRPr>
          </a:p>
        </p:txBody>
      </p:sp>
    </p:spTree>
    <p:extLst>
      <p:ext uri="{BB962C8B-B14F-4D97-AF65-F5344CB8AC3E}">
        <p14:creationId xmlns:p14="http://schemas.microsoft.com/office/powerpoint/2010/main" val="2254197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2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0-#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AB3F74A-CE3F-4C47-929E-364D871DF895}"/>
              </a:ext>
            </a:extLst>
          </p:cNvPr>
          <p:cNvPicPr>
            <a:picLocks noChangeAspect="1"/>
          </p:cNvPicPr>
          <p:nvPr/>
        </p:nvPicPr>
        <p:blipFill rotWithShape="1">
          <a:blip r:embed="rId2">
            <a:extLst>
              <a:ext uri="{28A0092B-C50C-407E-A947-70E740481C1C}">
                <a14:useLocalDpi xmlns:a14="http://schemas.microsoft.com/office/drawing/2010/main" val="0"/>
              </a:ext>
            </a:extLst>
          </a:blip>
          <a:srcRect t="78400"/>
          <a:stretch/>
        </p:blipFill>
        <p:spPr>
          <a:xfrm>
            <a:off x="0" y="0"/>
            <a:ext cx="12192000" cy="6858000"/>
          </a:xfrm>
          <a:prstGeom prst="rect">
            <a:avLst/>
          </a:prstGeom>
        </p:spPr>
      </p:pic>
      <p:sp>
        <p:nvSpPr>
          <p:cNvPr id="9" name="Rectangle 8"/>
          <p:cNvSpPr/>
          <p:nvPr/>
        </p:nvSpPr>
        <p:spPr>
          <a:xfrm>
            <a:off x="3724741" y="391640"/>
            <a:ext cx="4742517"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Cùng</a:t>
            </a:r>
            <a:r>
              <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luyện</a:t>
            </a:r>
            <a:r>
              <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từ</a:t>
            </a:r>
            <a:r>
              <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khó</a:t>
            </a:r>
            <a:endPar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3" name="图片 71">
            <a:extLst>
              <a:ext uri="{FF2B5EF4-FFF2-40B4-BE49-F238E27FC236}">
                <a16:creationId xmlns:a16="http://schemas.microsoft.com/office/drawing/2014/main" xmlns="" id="{2143E41C-32C1-4410-B79C-092861AD16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369"/>
          <a:stretch/>
        </p:blipFill>
        <p:spPr>
          <a:xfrm flipH="1">
            <a:off x="-146957" y="2921133"/>
            <a:ext cx="4344218" cy="3936867"/>
          </a:xfrm>
          <a:prstGeom prst="rect">
            <a:avLst/>
          </a:prstGeom>
        </p:spPr>
      </p:pic>
      <p:pic>
        <p:nvPicPr>
          <p:cNvPr id="16" name="图片 75">
            <a:extLst>
              <a:ext uri="{FF2B5EF4-FFF2-40B4-BE49-F238E27FC236}">
                <a16:creationId xmlns:a16="http://schemas.microsoft.com/office/drawing/2014/main" xmlns="" id="{4F462C03-C92C-4CA8-94CE-65932A8DE4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5941" y="956132"/>
            <a:ext cx="4827815" cy="2472868"/>
          </a:xfrm>
          <a:prstGeom prst="rect">
            <a:avLst/>
          </a:prstGeom>
        </p:spPr>
      </p:pic>
      <p:sp>
        <p:nvSpPr>
          <p:cNvPr id="17" name="Rectangle 16"/>
          <p:cNvSpPr/>
          <p:nvPr/>
        </p:nvSpPr>
        <p:spPr>
          <a:xfrm>
            <a:off x="6239738" y="1838623"/>
            <a:ext cx="157107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gào thét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p:cNvSpPr/>
          <p:nvPr/>
        </p:nvSpPr>
        <p:spPr>
          <a:xfrm>
            <a:off x="8670551" y="1837690"/>
            <a:ext cx="1841786"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từng cơn </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p:cNvSpPr/>
          <p:nvPr/>
        </p:nvSpPr>
        <p:spPr>
          <a:xfrm>
            <a:off x="6239738" y="2628745"/>
            <a:ext cx="1712713"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đột ngột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1777313" y="1813923"/>
            <a:ext cx="1011815" cy="707886"/>
          </a:xfrm>
          <a:prstGeom prst="rect">
            <a:avLst/>
          </a:prstGeom>
        </p:spPr>
        <p:txBody>
          <a:bodyPr wrap="none">
            <a:spAutoFit/>
          </a:bodyPr>
          <a:lstStyle/>
          <a:p>
            <a:r>
              <a:rPr lang="vi-VN" sz="4000" b="1" dirty="0">
                <a:solidFill>
                  <a:schemeClr val="accent6">
                    <a:lumMod val="50000"/>
                  </a:schemeClr>
                </a:solidFill>
                <a:latin typeface="Calibri" panose="020F0502020204030204" pitchFamily="34" charset="0"/>
                <a:cs typeface="Calibri" panose="020F0502020204030204" pitchFamily="34" charset="0"/>
              </a:rPr>
              <a:t>hụp</a:t>
            </a:r>
            <a:endParaRPr lang="en-US" sz="4000" b="1" dirty="0">
              <a:solidFill>
                <a:schemeClr val="accent6">
                  <a:lumMod val="50000"/>
                </a:schemeClr>
              </a:solidFill>
            </a:endParaRPr>
          </a:p>
        </p:txBody>
      </p:sp>
      <p:sp>
        <p:nvSpPr>
          <p:cNvPr id="11" name="Rectangle 10"/>
          <p:cNvSpPr/>
          <p:nvPr/>
        </p:nvSpPr>
        <p:spPr>
          <a:xfrm>
            <a:off x="8670551" y="2628745"/>
            <a:ext cx="833883" cy="584775"/>
          </a:xfrm>
          <a:prstGeom prst="rect">
            <a:avLst/>
          </a:prstGeom>
        </p:spPr>
        <p:txBody>
          <a:bodyPr wrap="none">
            <a:spAutoFit/>
          </a:bodyPr>
          <a:lstStyle/>
          <a:p>
            <a:r>
              <a:rPr lang="vi-VN" sz="3200" dirty="0">
                <a:solidFill>
                  <a:schemeClr val="bg1"/>
                </a:solidFill>
                <a:latin typeface="Calibri" panose="020F0502020204030204" pitchFamily="34" charset="0"/>
                <a:cs typeface="Calibri" panose="020F0502020204030204" pitchFamily="34" charset="0"/>
              </a:rPr>
              <a:t>hụp</a:t>
            </a:r>
            <a:endParaRPr lang="en-US" sz="3200" dirty="0">
              <a:solidFill>
                <a:schemeClr val="bg1"/>
              </a:solidFill>
            </a:endParaRPr>
          </a:p>
        </p:txBody>
      </p:sp>
    </p:spTree>
    <p:extLst>
      <p:ext uri="{BB962C8B-B14F-4D97-AF65-F5344CB8AC3E}">
        <p14:creationId xmlns:p14="http://schemas.microsoft.com/office/powerpoint/2010/main" val="178729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2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0-#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80">
                                          <p:stCondLst>
                                            <p:cond delay="0"/>
                                          </p:stCondLst>
                                        </p:cTn>
                                        <p:tgtEl>
                                          <p:spTgt spid="3"/>
                                        </p:tgtEl>
                                      </p:cBhvr>
                                    </p:animEffect>
                                    <p:anim calcmode="lin" valueType="num">
                                      <p:cBhvr>
                                        <p:cTn id="1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gtEl>
                                      </p:cBhvr>
                                      <p:to x="100000" y="60000"/>
                                    </p:animScale>
                                    <p:animScale>
                                      <p:cBhvr>
                                        <p:cTn id="25" dur="166" decel="50000">
                                          <p:stCondLst>
                                            <p:cond delay="676"/>
                                          </p:stCondLst>
                                        </p:cTn>
                                        <p:tgtEl>
                                          <p:spTgt spid="3"/>
                                        </p:tgtEl>
                                      </p:cBhvr>
                                      <p:to x="100000" y="100000"/>
                                    </p:animScale>
                                    <p:animScale>
                                      <p:cBhvr>
                                        <p:cTn id="26" dur="26">
                                          <p:stCondLst>
                                            <p:cond delay="1312"/>
                                          </p:stCondLst>
                                        </p:cTn>
                                        <p:tgtEl>
                                          <p:spTgt spid="3"/>
                                        </p:tgtEl>
                                      </p:cBhvr>
                                      <p:to x="100000" y="80000"/>
                                    </p:animScale>
                                    <p:animScale>
                                      <p:cBhvr>
                                        <p:cTn id="27" dur="166" decel="50000">
                                          <p:stCondLst>
                                            <p:cond delay="1338"/>
                                          </p:stCondLst>
                                        </p:cTn>
                                        <p:tgtEl>
                                          <p:spTgt spid="3"/>
                                        </p:tgtEl>
                                      </p:cBhvr>
                                      <p:to x="100000" y="100000"/>
                                    </p:animScale>
                                    <p:animScale>
                                      <p:cBhvr>
                                        <p:cTn id="28" dur="26">
                                          <p:stCondLst>
                                            <p:cond delay="1642"/>
                                          </p:stCondLst>
                                        </p:cTn>
                                        <p:tgtEl>
                                          <p:spTgt spid="3"/>
                                        </p:tgtEl>
                                      </p:cBhvr>
                                      <p:to x="100000" y="90000"/>
                                    </p:animScale>
                                    <p:animScale>
                                      <p:cBhvr>
                                        <p:cTn id="29" dur="166" decel="50000">
                                          <p:stCondLst>
                                            <p:cond delay="1668"/>
                                          </p:stCondLst>
                                        </p:cTn>
                                        <p:tgtEl>
                                          <p:spTgt spid="3"/>
                                        </p:tgtEl>
                                      </p:cBhvr>
                                      <p:to x="100000" y="100000"/>
                                    </p:animScale>
                                    <p:animScale>
                                      <p:cBhvr>
                                        <p:cTn id="30" dur="26">
                                          <p:stCondLst>
                                            <p:cond delay="1808"/>
                                          </p:stCondLst>
                                        </p:cTn>
                                        <p:tgtEl>
                                          <p:spTgt spid="3"/>
                                        </p:tgtEl>
                                      </p:cBhvr>
                                      <p:to x="100000" y="95000"/>
                                    </p:animScale>
                                    <p:animScale>
                                      <p:cBhvr>
                                        <p:cTn id="31" dur="166" decel="50000">
                                          <p:stCondLst>
                                            <p:cond delay="1834"/>
                                          </p:stCondLst>
                                        </p:cTn>
                                        <p:tgtEl>
                                          <p:spTgt spid="3"/>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AB3F74A-CE3F-4C47-929E-364D871DF895}"/>
              </a:ext>
            </a:extLst>
          </p:cNvPr>
          <p:cNvPicPr>
            <a:picLocks noChangeAspect="1"/>
          </p:cNvPicPr>
          <p:nvPr/>
        </p:nvPicPr>
        <p:blipFill rotWithShape="1">
          <a:blip r:embed="rId2">
            <a:extLst>
              <a:ext uri="{28A0092B-C50C-407E-A947-70E740481C1C}">
                <a14:useLocalDpi xmlns:a14="http://schemas.microsoft.com/office/drawing/2010/main" val="0"/>
              </a:ext>
            </a:extLst>
          </a:blip>
          <a:srcRect t="78400"/>
          <a:stretch/>
        </p:blipFill>
        <p:spPr>
          <a:xfrm>
            <a:off x="0" y="0"/>
            <a:ext cx="12192000" cy="6858000"/>
          </a:xfrm>
          <a:prstGeom prst="rect">
            <a:avLst/>
          </a:prstGeom>
        </p:spPr>
      </p:pic>
      <p:sp>
        <p:nvSpPr>
          <p:cNvPr id="9" name="Rectangle 8"/>
          <p:cNvSpPr/>
          <p:nvPr/>
        </p:nvSpPr>
        <p:spPr>
          <a:xfrm>
            <a:off x="3724741" y="391640"/>
            <a:ext cx="4742517"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Cùng</a:t>
            </a:r>
            <a:r>
              <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luyện</a:t>
            </a:r>
            <a:r>
              <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từ</a:t>
            </a:r>
            <a:r>
              <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4800" b="0" i="0" u="sng"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khó</a:t>
            </a:r>
            <a:endParaRPr kumimoji="0" lang="en-US" sz="4800" b="0" i="0" u="sng"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3" name="图片 71">
            <a:extLst>
              <a:ext uri="{FF2B5EF4-FFF2-40B4-BE49-F238E27FC236}">
                <a16:creationId xmlns:a16="http://schemas.microsoft.com/office/drawing/2014/main" xmlns="" id="{2143E41C-32C1-4410-B79C-092861AD16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369"/>
          <a:stretch/>
        </p:blipFill>
        <p:spPr>
          <a:xfrm flipH="1">
            <a:off x="-146957" y="2921133"/>
            <a:ext cx="4344218" cy="3936867"/>
          </a:xfrm>
          <a:prstGeom prst="rect">
            <a:avLst/>
          </a:prstGeom>
        </p:spPr>
      </p:pic>
      <p:pic>
        <p:nvPicPr>
          <p:cNvPr id="16" name="图片 75">
            <a:extLst>
              <a:ext uri="{FF2B5EF4-FFF2-40B4-BE49-F238E27FC236}">
                <a16:creationId xmlns:a16="http://schemas.microsoft.com/office/drawing/2014/main" xmlns="" id="{4F462C03-C92C-4CA8-94CE-65932A8DE4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5941" y="956132"/>
            <a:ext cx="4827815" cy="2472868"/>
          </a:xfrm>
          <a:prstGeom prst="rect">
            <a:avLst/>
          </a:prstGeom>
        </p:spPr>
      </p:pic>
      <p:sp>
        <p:nvSpPr>
          <p:cNvPr id="17" name="Rectangle 16"/>
          <p:cNvSpPr/>
          <p:nvPr/>
        </p:nvSpPr>
        <p:spPr>
          <a:xfrm>
            <a:off x="6239738" y="1838623"/>
            <a:ext cx="157107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gào thét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p:cNvSpPr/>
          <p:nvPr/>
        </p:nvSpPr>
        <p:spPr>
          <a:xfrm>
            <a:off x="8670551" y="1837690"/>
            <a:ext cx="1841786"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từng cơn </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p:cNvSpPr/>
          <p:nvPr/>
        </p:nvSpPr>
        <p:spPr>
          <a:xfrm>
            <a:off x="6239738" y="2628745"/>
            <a:ext cx="1712713"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đột ngột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8670551" y="2628745"/>
            <a:ext cx="833883"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hụp</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1176929" y="1776134"/>
            <a:ext cx="2364750" cy="707886"/>
          </a:xfrm>
          <a:prstGeom prst="rect">
            <a:avLst/>
          </a:prstGeom>
        </p:spPr>
        <p:txBody>
          <a:bodyPr wrap="none">
            <a:spAutoFit/>
          </a:bodyPr>
          <a:lstStyle/>
          <a:p>
            <a:r>
              <a:rPr lang="vi-VN" sz="4000" b="1" dirty="0">
                <a:solidFill>
                  <a:schemeClr val="accent4">
                    <a:lumMod val="75000"/>
                  </a:schemeClr>
                </a:solidFill>
                <a:latin typeface="Calibri" panose="020F0502020204030204" pitchFamily="34" charset="0"/>
                <a:cs typeface="Calibri" panose="020F0502020204030204" pitchFamily="34" charset="0"/>
              </a:rPr>
              <a:t>điềm tĩnh </a:t>
            </a:r>
            <a:endParaRPr lang="en-US" sz="2800" b="1" dirty="0">
              <a:solidFill>
                <a:schemeClr val="accent4">
                  <a:lumMod val="75000"/>
                </a:schemeClr>
              </a:solidFill>
            </a:endParaRPr>
          </a:p>
        </p:txBody>
      </p:sp>
      <p:sp>
        <p:nvSpPr>
          <p:cNvPr id="6" name="Rectangle 5"/>
          <p:cNvSpPr/>
          <p:nvPr/>
        </p:nvSpPr>
        <p:spPr>
          <a:xfrm>
            <a:off x="6239738" y="3399330"/>
            <a:ext cx="1888659" cy="584775"/>
          </a:xfrm>
          <a:prstGeom prst="rect">
            <a:avLst/>
          </a:prstGeom>
        </p:spPr>
        <p:txBody>
          <a:bodyPr wrap="none">
            <a:spAutoFit/>
          </a:bodyPr>
          <a:lstStyle/>
          <a:p>
            <a:r>
              <a:rPr lang="vi-VN" sz="3200" dirty="0">
                <a:solidFill>
                  <a:schemeClr val="bg1"/>
                </a:solidFill>
                <a:latin typeface="Calibri" panose="020F0502020204030204" pitchFamily="34" charset="0"/>
                <a:cs typeface="Calibri" panose="020F0502020204030204" pitchFamily="34" charset="0"/>
              </a:rPr>
              <a:t>điềm tĩnh </a:t>
            </a:r>
            <a:endParaRPr lang="en-US" sz="3200" dirty="0">
              <a:solidFill>
                <a:schemeClr val="bg1"/>
              </a:solidFill>
            </a:endParaRPr>
          </a:p>
        </p:txBody>
      </p:sp>
    </p:spTree>
    <p:extLst>
      <p:ext uri="{BB962C8B-B14F-4D97-AF65-F5344CB8AC3E}">
        <p14:creationId xmlns:p14="http://schemas.microsoft.com/office/powerpoint/2010/main" val="121418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2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0-#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80">
                                          <p:stCondLst>
                                            <p:cond delay="0"/>
                                          </p:stCondLst>
                                        </p:cTn>
                                        <p:tgtEl>
                                          <p:spTgt spid="2"/>
                                        </p:tgtEl>
                                      </p:cBhvr>
                                    </p:animEffect>
                                    <p:anim calcmode="lin" valueType="num">
                                      <p:cBhvr>
                                        <p:cTn id="1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4" dur="26">
                                          <p:stCondLst>
                                            <p:cond delay="650"/>
                                          </p:stCondLst>
                                        </p:cTn>
                                        <p:tgtEl>
                                          <p:spTgt spid="2"/>
                                        </p:tgtEl>
                                      </p:cBhvr>
                                      <p:to x="100000" y="60000"/>
                                    </p:animScale>
                                    <p:animScale>
                                      <p:cBhvr>
                                        <p:cTn id="25" dur="166" decel="50000">
                                          <p:stCondLst>
                                            <p:cond delay="676"/>
                                          </p:stCondLst>
                                        </p:cTn>
                                        <p:tgtEl>
                                          <p:spTgt spid="2"/>
                                        </p:tgtEl>
                                      </p:cBhvr>
                                      <p:to x="100000" y="100000"/>
                                    </p:animScale>
                                    <p:animScale>
                                      <p:cBhvr>
                                        <p:cTn id="26" dur="26">
                                          <p:stCondLst>
                                            <p:cond delay="1312"/>
                                          </p:stCondLst>
                                        </p:cTn>
                                        <p:tgtEl>
                                          <p:spTgt spid="2"/>
                                        </p:tgtEl>
                                      </p:cBhvr>
                                      <p:to x="100000" y="80000"/>
                                    </p:animScale>
                                    <p:animScale>
                                      <p:cBhvr>
                                        <p:cTn id="27" dur="166" decel="50000">
                                          <p:stCondLst>
                                            <p:cond delay="1338"/>
                                          </p:stCondLst>
                                        </p:cTn>
                                        <p:tgtEl>
                                          <p:spTgt spid="2"/>
                                        </p:tgtEl>
                                      </p:cBhvr>
                                      <p:to x="100000" y="100000"/>
                                    </p:animScale>
                                    <p:animScale>
                                      <p:cBhvr>
                                        <p:cTn id="28" dur="26">
                                          <p:stCondLst>
                                            <p:cond delay="1642"/>
                                          </p:stCondLst>
                                        </p:cTn>
                                        <p:tgtEl>
                                          <p:spTgt spid="2"/>
                                        </p:tgtEl>
                                      </p:cBhvr>
                                      <p:to x="100000" y="90000"/>
                                    </p:animScale>
                                    <p:animScale>
                                      <p:cBhvr>
                                        <p:cTn id="29" dur="166" decel="50000">
                                          <p:stCondLst>
                                            <p:cond delay="1668"/>
                                          </p:stCondLst>
                                        </p:cTn>
                                        <p:tgtEl>
                                          <p:spTgt spid="2"/>
                                        </p:tgtEl>
                                      </p:cBhvr>
                                      <p:to x="100000" y="100000"/>
                                    </p:animScale>
                                    <p:animScale>
                                      <p:cBhvr>
                                        <p:cTn id="30" dur="26">
                                          <p:stCondLst>
                                            <p:cond delay="1808"/>
                                          </p:stCondLst>
                                        </p:cTn>
                                        <p:tgtEl>
                                          <p:spTgt spid="2"/>
                                        </p:tgtEl>
                                      </p:cBhvr>
                                      <p:to x="100000" y="95000"/>
                                    </p:animScale>
                                    <p:animScale>
                                      <p:cBhvr>
                                        <p:cTn id="31" dur="166" decel="50000">
                                          <p:stCondLst>
                                            <p:cond delay="1834"/>
                                          </p:stCondLst>
                                        </p:cTn>
                                        <p:tgtEl>
                                          <p:spTgt spid="2"/>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7997946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339</TotalTime>
  <Words>395</Words>
  <Application>Microsoft Office PowerPoint</Application>
  <PresentationFormat>Custom</PresentationFormat>
  <Paragraphs>87</Paragraphs>
  <Slides>21</Slides>
  <Notes>7</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21</vt:i4>
      </vt:variant>
    </vt:vector>
  </HeadingPairs>
  <TitlesOfParts>
    <vt:vector size="42" baseType="lpstr">
      <vt:lpstr>Arial</vt:lpstr>
      <vt:lpstr>Helvetica Neue</vt:lpstr>
      <vt:lpstr>仓耳玄三M W05</vt:lpstr>
      <vt:lpstr>Helvetica</vt:lpstr>
      <vt:lpstr>Roboto Light</vt:lpstr>
      <vt:lpstr>Calibri</vt:lpstr>
      <vt:lpstr>Roboto Regular</vt:lpstr>
      <vt:lpstr>Roboto Black</vt:lpstr>
      <vt:lpstr>方正卡通简体</vt:lpstr>
      <vt:lpstr>linea-basic-10</vt:lpstr>
      <vt:lpstr>OpenSans</vt:lpstr>
      <vt:lpstr>Coiny</vt:lpstr>
      <vt:lpstr>Times New Roman</vt:lpstr>
      <vt:lpstr>Baloo</vt:lpstr>
      <vt:lpstr>Comfortaa</vt:lpstr>
      <vt:lpstr>Helvetica Neue Medium</vt:lpstr>
      <vt:lpstr>等线</vt:lpstr>
      <vt:lpstr>微软雅黑</vt:lpstr>
      <vt:lpstr>Roboto Bold</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Windows User</cp:lastModifiedBy>
  <cp:revision>100</cp:revision>
  <dcterms:created xsi:type="dcterms:W3CDTF">2019-04-19T11:36:19Z</dcterms:created>
  <dcterms:modified xsi:type="dcterms:W3CDTF">2022-01-09T12:20:31Z</dcterms:modified>
</cp:coreProperties>
</file>